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302" r:id="rId12"/>
    <p:sldId id="335" r:id="rId13"/>
    <p:sldId id="333"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230332B-D236-4777-3F1F-FD54A30EB6B4}" v="308" dt="2022-05-25T06:21:15.515"/>
    <p1510:client id="{B63C8988-E1D3-4A52-8229-FA8C5EBD2ECD}" v="357" dt="2021-08-19T14:01:44.876"/>
    <p1510:client id="{C083896D-BE66-E85C-897C-A6AD0DF65F8C}" v="2226" dt="2021-07-13T17:34:38.142"/>
    <p1510:client id="{CC69BAD0-B878-4D5F-9EDC-F1CFB63E14B5}" v="190" dt="2021-08-18T18:06:57.811"/>
    <p1510:client id="{E1362223-84A3-6E44-0E33-3C4E54F44CF3}" v="4506" dt="2022-05-25T01:13:11.35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CC829-8153-4F00-98A4-45F8AEEBB56D}" type="doc">
      <dgm:prSet loTypeId="urn:microsoft.com/office/officeart/2005/8/layout/process1" loCatId="process" qsTypeId="urn:microsoft.com/office/officeart/2005/8/quickstyle/simple1" qsCatId="simple" csTypeId="urn:microsoft.com/office/officeart/2005/8/colors/accent1_2" csCatId="accent1" phldr="1"/>
      <dgm:spPr/>
    </dgm:pt>
    <dgm:pt modelId="{5E0F97ED-0200-4E29-9430-79183531F9D1}">
      <dgm:prSet phldrT="[Text]" phldr="0"/>
      <dgm:spPr/>
      <dgm:t>
        <a:bodyPr/>
        <a:lstStyle/>
        <a:p>
          <a:pPr rtl="0"/>
          <a:r>
            <a:rPr lang="en-US" dirty="0">
              <a:latin typeface="Calibri Light" panose="020F0302020204030204"/>
            </a:rPr>
            <a:t>Request data from SpaceX API</a:t>
          </a:r>
          <a:endParaRPr lang="en-US" dirty="0"/>
        </a:p>
      </dgm:t>
    </dgm:pt>
    <dgm:pt modelId="{55B3EA96-0F8B-4FB3-AF36-FC4E060026A4}" type="parTrans" cxnId="{A054A97B-435B-4206-922E-A18B28C11EE3}">
      <dgm:prSet/>
      <dgm:spPr/>
    </dgm:pt>
    <dgm:pt modelId="{7ADDA924-89DD-410E-B246-7C8CB80AA267}" type="sibTrans" cxnId="{A054A97B-435B-4206-922E-A18B28C11EE3}">
      <dgm:prSet/>
      <dgm:spPr/>
      <dgm:t>
        <a:bodyPr/>
        <a:lstStyle/>
        <a:p>
          <a:endParaRPr lang="en-US"/>
        </a:p>
      </dgm:t>
    </dgm:pt>
    <dgm:pt modelId="{5039CE1C-B070-47D0-B5D4-0B6A15BD0AE5}">
      <dgm:prSet phldrT="[Text]" phldr="0"/>
      <dgm:spPr/>
      <dgm:t>
        <a:bodyPr/>
        <a:lstStyle/>
        <a:p>
          <a:pPr rtl="0"/>
          <a:r>
            <a:rPr lang="en-US" dirty="0">
              <a:latin typeface="Calibri Light" panose="020F0302020204030204"/>
            </a:rPr>
            <a:t>API receives SpaceX data in .JSON file</a:t>
          </a:r>
          <a:endParaRPr lang="en-US" dirty="0"/>
        </a:p>
      </dgm:t>
    </dgm:pt>
    <dgm:pt modelId="{2B733763-B8FD-4796-A970-D92E49B79FFF}" type="parTrans" cxnId="{10075F3A-9F21-4B44-9566-8D884A365A97}">
      <dgm:prSet/>
      <dgm:spPr/>
    </dgm:pt>
    <dgm:pt modelId="{F33D1B2F-0CD2-4922-AABD-31ACC5380F19}" type="sibTrans" cxnId="{10075F3A-9F21-4B44-9566-8D884A365A97}">
      <dgm:prSet/>
      <dgm:spPr/>
      <dgm:t>
        <a:bodyPr/>
        <a:lstStyle/>
        <a:p>
          <a:endParaRPr lang="en-US"/>
        </a:p>
      </dgm:t>
    </dgm:pt>
    <dgm:pt modelId="{D34A5034-1B08-4365-B651-ED345AE2F796}">
      <dgm:prSet phldrT="[Text]" phldr="0"/>
      <dgm:spPr/>
      <dgm:t>
        <a:bodyPr/>
        <a:lstStyle/>
        <a:p>
          <a:pPr rtl="0"/>
          <a:r>
            <a:rPr lang="en-US" dirty="0">
              <a:latin typeface="Calibri Light" panose="020F0302020204030204"/>
            </a:rPr>
            <a:t>Normalize the data into CSV file</a:t>
          </a:r>
          <a:endParaRPr lang="en-US" dirty="0"/>
        </a:p>
      </dgm:t>
    </dgm:pt>
    <dgm:pt modelId="{DC3C718C-DC3C-46D8-BE5A-300EDF5D14FE}" type="parTrans" cxnId="{28E1B3F1-FD72-4407-9CA6-DD04CF4CC460}">
      <dgm:prSet/>
      <dgm:spPr/>
    </dgm:pt>
    <dgm:pt modelId="{96AD1B4F-CEB3-448F-AE7A-533D6B6E150D}" type="sibTrans" cxnId="{28E1B3F1-FD72-4407-9CA6-DD04CF4CC460}">
      <dgm:prSet/>
      <dgm:spPr/>
      <dgm:t>
        <a:bodyPr/>
        <a:lstStyle/>
        <a:p>
          <a:endParaRPr lang="en-US"/>
        </a:p>
      </dgm:t>
    </dgm:pt>
    <dgm:pt modelId="{0D06EE1B-5DEE-4560-B911-FFCD9CE16969}" type="pres">
      <dgm:prSet presAssocID="{167CC829-8153-4F00-98A4-45F8AEEBB56D}" presName="Name0" presStyleCnt="0">
        <dgm:presLayoutVars>
          <dgm:dir/>
          <dgm:resizeHandles val="exact"/>
        </dgm:presLayoutVars>
      </dgm:prSet>
      <dgm:spPr/>
    </dgm:pt>
    <dgm:pt modelId="{B2178A4E-764E-4367-B713-23E3CB141C50}" type="pres">
      <dgm:prSet presAssocID="{5E0F97ED-0200-4E29-9430-79183531F9D1}" presName="node" presStyleLbl="node1" presStyleIdx="0" presStyleCnt="3">
        <dgm:presLayoutVars>
          <dgm:bulletEnabled val="1"/>
        </dgm:presLayoutVars>
      </dgm:prSet>
      <dgm:spPr/>
    </dgm:pt>
    <dgm:pt modelId="{357A330B-DE0E-41DD-AB12-2BB109CEF62D}" type="pres">
      <dgm:prSet presAssocID="{7ADDA924-89DD-410E-B246-7C8CB80AA267}" presName="sibTrans" presStyleLbl="sibTrans2D1" presStyleIdx="0" presStyleCnt="2"/>
      <dgm:spPr/>
    </dgm:pt>
    <dgm:pt modelId="{3E50C2F3-E377-466D-9E5B-CBCEB8624088}" type="pres">
      <dgm:prSet presAssocID="{7ADDA924-89DD-410E-B246-7C8CB80AA267}" presName="connectorText" presStyleLbl="sibTrans2D1" presStyleIdx="0" presStyleCnt="2"/>
      <dgm:spPr/>
    </dgm:pt>
    <dgm:pt modelId="{AE3B9914-0BA9-4DE5-A690-1822C989D594}" type="pres">
      <dgm:prSet presAssocID="{5039CE1C-B070-47D0-B5D4-0B6A15BD0AE5}" presName="node" presStyleLbl="node1" presStyleIdx="1" presStyleCnt="3">
        <dgm:presLayoutVars>
          <dgm:bulletEnabled val="1"/>
        </dgm:presLayoutVars>
      </dgm:prSet>
      <dgm:spPr/>
    </dgm:pt>
    <dgm:pt modelId="{007C109F-3401-43BB-9C0C-B2842F0D4207}" type="pres">
      <dgm:prSet presAssocID="{F33D1B2F-0CD2-4922-AABD-31ACC5380F19}" presName="sibTrans" presStyleLbl="sibTrans2D1" presStyleIdx="1" presStyleCnt="2"/>
      <dgm:spPr/>
    </dgm:pt>
    <dgm:pt modelId="{7778A0C1-16D8-49C2-A70E-4D632C1B241C}" type="pres">
      <dgm:prSet presAssocID="{F33D1B2F-0CD2-4922-AABD-31ACC5380F19}" presName="connectorText" presStyleLbl="sibTrans2D1" presStyleIdx="1" presStyleCnt="2"/>
      <dgm:spPr/>
    </dgm:pt>
    <dgm:pt modelId="{A8EBF436-1B68-4CAA-976D-977E040A32C4}" type="pres">
      <dgm:prSet presAssocID="{D34A5034-1B08-4365-B651-ED345AE2F796}" presName="node" presStyleLbl="node1" presStyleIdx="2" presStyleCnt="3">
        <dgm:presLayoutVars>
          <dgm:bulletEnabled val="1"/>
        </dgm:presLayoutVars>
      </dgm:prSet>
      <dgm:spPr/>
    </dgm:pt>
  </dgm:ptLst>
  <dgm:cxnLst>
    <dgm:cxn modelId="{10075F3A-9F21-4B44-9566-8D884A365A97}" srcId="{167CC829-8153-4F00-98A4-45F8AEEBB56D}" destId="{5039CE1C-B070-47D0-B5D4-0B6A15BD0AE5}" srcOrd="1" destOrd="0" parTransId="{2B733763-B8FD-4796-A970-D92E49B79FFF}" sibTransId="{F33D1B2F-0CD2-4922-AABD-31ACC5380F19}"/>
    <dgm:cxn modelId="{DEECE441-6056-496F-86E3-823E491DF90B}" type="presOf" srcId="{7ADDA924-89DD-410E-B246-7C8CB80AA267}" destId="{357A330B-DE0E-41DD-AB12-2BB109CEF62D}" srcOrd="0" destOrd="0" presId="urn:microsoft.com/office/officeart/2005/8/layout/process1"/>
    <dgm:cxn modelId="{A054A97B-435B-4206-922E-A18B28C11EE3}" srcId="{167CC829-8153-4F00-98A4-45F8AEEBB56D}" destId="{5E0F97ED-0200-4E29-9430-79183531F9D1}" srcOrd="0" destOrd="0" parTransId="{55B3EA96-0F8B-4FB3-AF36-FC4E060026A4}" sibTransId="{7ADDA924-89DD-410E-B246-7C8CB80AA267}"/>
    <dgm:cxn modelId="{18DD4687-20D8-4B8E-A4A2-AF61AC006EC4}" type="presOf" srcId="{5E0F97ED-0200-4E29-9430-79183531F9D1}" destId="{B2178A4E-764E-4367-B713-23E3CB141C50}" srcOrd="0" destOrd="0" presId="urn:microsoft.com/office/officeart/2005/8/layout/process1"/>
    <dgm:cxn modelId="{7029668F-0A58-43B8-B4E8-732C0553108E}" type="presOf" srcId="{F33D1B2F-0CD2-4922-AABD-31ACC5380F19}" destId="{7778A0C1-16D8-49C2-A70E-4D632C1B241C}" srcOrd="1" destOrd="0" presId="urn:microsoft.com/office/officeart/2005/8/layout/process1"/>
    <dgm:cxn modelId="{D526FBA0-97BE-4022-95AC-704ED91727AD}" type="presOf" srcId="{F33D1B2F-0CD2-4922-AABD-31ACC5380F19}" destId="{007C109F-3401-43BB-9C0C-B2842F0D4207}" srcOrd="0" destOrd="0" presId="urn:microsoft.com/office/officeart/2005/8/layout/process1"/>
    <dgm:cxn modelId="{DC079FAC-CB8F-4FAD-B8F2-705E69E2766E}" type="presOf" srcId="{7ADDA924-89DD-410E-B246-7C8CB80AA267}" destId="{3E50C2F3-E377-466D-9E5B-CBCEB8624088}" srcOrd="1" destOrd="0" presId="urn:microsoft.com/office/officeart/2005/8/layout/process1"/>
    <dgm:cxn modelId="{70C1A2AF-960C-4C45-A55B-C0AA7664DCC9}" type="presOf" srcId="{D34A5034-1B08-4365-B651-ED345AE2F796}" destId="{A8EBF436-1B68-4CAA-976D-977E040A32C4}" srcOrd="0" destOrd="0" presId="urn:microsoft.com/office/officeart/2005/8/layout/process1"/>
    <dgm:cxn modelId="{DEC8D8C4-6D6E-4432-B37E-7C53A79C87C7}" type="presOf" srcId="{167CC829-8153-4F00-98A4-45F8AEEBB56D}" destId="{0D06EE1B-5DEE-4560-B911-FFCD9CE16969}" srcOrd="0" destOrd="0" presId="urn:microsoft.com/office/officeart/2005/8/layout/process1"/>
    <dgm:cxn modelId="{2B768CF0-C169-4E0A-A5CB-859C2D9DB241}" type="presOf" srcId="{5039CE1C-B070-47D0-B5D4-0B6A15BD0AE5}" destId="{AE3B9914-0BA9-4DE5-A690-1822C989D594}" srcOrd="0" destOrd="0" presId="urn:microsoft.com/office/officeart/2005/8/layout/process1"/>
    <dgm:cxn modelId="{28E1B3F1-FD72-4407-9CA6-DD04CF4CC460}" srcId="{167CC829-8153-4F00-98A4-45F8AEEBB56D}" destId="{D34A5034-1B08-4365-B651-ED345AE2F796}" srcOrd="2" destOrd="0" parTransId="{DC3C718C-DC3C-46D8-BE5A-300EDF5D14FE}" sibTransId="{96AD1B4F-CEB3-448F-AE7A-533D6B6E150D}"/>
    <dgm:cxn modelId="{C4A10449-12B0-41FB-97A8-ED1F7163F8B7}" type="presParOf" srcId="{0D06EE1B-5DEE-4560-B911-FFCD9CE16969}" destId="{B2178A4E-764E-4367-B713-23E3CB141C50}" srcOrd="0" destOrd="0" presId="urn:microsoft.com/office/officeart/2005/8/layout/process1"/>
    <dgm:cxn modelId="{7577B322-32A1-473A-AFF8-38ACB49A4D55}" type="presParOf" srcId="{0D06EE1B-5DEE-4560-B911-FFCD9CE16969}" destId="{357A330B-DE0E-41DD-AB12-2BB109CEF62D}" srcOrd="1" destOrd="0" presId="urn:microsoft.com/office/officeart/2005/8/layout/process1"/>
    <dgm:cxn modelId="{07787A79-662E-484A-8564-491B3C48C979}" type="presParOf" srcId="{357A330B-DE0E-41DD-AB12-2BB109CEF62D}" destId="{3E50C2F3-E377-466D-9E5B-CBCEB8624088}" srcOrd="0" destOrd="0" presId="urn:microsoft.com/office/officeart/2005/8/layout/process1"/>
    <dgm:cxn modelId="{653044BF-1A87-40BC-A960-48DC432D54A6}" type="presParOf" srcId="{0D06EE1B-5DEE-4560-B911-FFCD9CE16969}" destId="{AE3B9914-0BA9-4DE5-A690-1822C989D594}" srcOrd="2" destOrd="0" presId="urn:microsoft.com/office/officeart/2005/8/layout/process1"/>
    <dgm:cxn modelId="{81EE8F18-F1E9-4647-A43A-05299388D03B}" type="presParOf" srcId="{0D06EE1B-5DEE-4560-B911-FFCD9CE16969}" destId="{007C109F-3401-43BB-9C0C-B2842F0D4207}" srcOrd="3" destOrd="0" presId="urn:microsoft.com/office/officeart/2005/8/layout/process1"/>
    <dgm:cxn modelId="{075F4359-C1F0-4765-A586-8D1DA2960776}" type="presParOf" srcId="{007C109F-3401-43BB-9C0C-B2842F0D4207}" destId="{7778A0C1-16D8-49C2-A70E-4D632C1B241C}" srcOrd="0" destOrd="0" presId="urn:microsoft.com/office/officeart/2005/8/layout/process1"/>
    <dgm:cxn modelId="{64B4FFB9-9873-43D0-AB9C-9FFE1E3CCA8B}" type="presParOf" srcId="{0D06EE1B-5DEE-4560-B911-FFCD9CE16969}" destId="{A8EBF436-1B68-4CAA-976D-977E040A32C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D486C-6D7E-44F3-B996-5D0A8103CDAE}" type="doc">
      <dgm:prSet loTypeId="urn:microsoft.com/office/officeart/2005/8/layout/process1" loCatId="process" qsTypeId="urn:microsoft.com/office/officeart/2005/8/quickstyle/simple1" qsCatId="simple" csTypeId="urn:microsoft.com/office/officeart/2005/8/colors/accent1_2" csCatId="accent1" phldr="1"/>
      <dgm:spPr/>
    </dgm:pt>
    <dgm:pt modelId="{DC681437-FE15-42D5-B381-91352FEEA595}">
      <dgm:prSet phldrT="[Text]" phldr="0"/>
      <dgm:spPr/>
      <dgm:t>
        <a:bodyPr/>
        <a:lstStyle/>
        <a:p>
          <a:pPr rtl="0"/>
          <a:r>
            <a:rPr lang="en-US" dirty="0">
              <a:latin typeface="Calibri Light" panose="020F0302020204030204"/>
            </a:rPr>
            <a:t>Get HTML response from Wikipedia page</a:t>
          </a:r>
          <a:endParaRPr lang="en-US" dirty="0"/>
        </a:p>
      </dgm:t>
    </dgm:pt>
    <dgm:pt modelId="{5D61BCF3-41C3-48FB-8EA2-7C21D50726B5}" type="parTrans" cxnId="{448003C4-78E2-4853-9F2B-0744847E9763}">
      <dgm:prSet/>
      <dgm:spPr/>
    </dgm:pt>
    <dgm:pt modelId="{5F1665C1-0929-4275-91AA-75CE1802887A}" type="sibTrans" cxnId="{448003C4-78E2-4853-9F2B-0744847E9763}">
      <dgm:prSet/>
      <dgm:spPr/>
      <dgm:t>
        <a:bodyPr/>
        <a:lstStyle/>
        <a:p>
          <a:endParaRPr lang="en-US"/>
        </a:p>
      </dgm:t>
    </dgm:pt>
    <dgm:pt modelId="{7D677103-297E-4A5F-915A-FD4896154AE3}">
      <dgm:prSet phldr="0"/>
      <dgm:spPr/>
      <dgm:t>
        <a:bodyPr/>
        <a:lstStyle/>
        <a:p>
          <a:pPr rtl="0"/>
          <a:r>
            <a:rPr lang="en-US" dirty="0">
              <a:latin typeface="Calibri Light" panose="020F0302020204030204"/>
            </a:rPr>
            <a:t>Extract data using beautiful soup</a:t>
          </a:r>
        </a:p>
      </dgm:t>
    </dgm:pt>
    <dgm:pt modelId="{FD546DFB-288E-453F-BB94-083600C35DFE}" type="parTrans" cxnId="{45EFB43C-F74B-4F6D-8D5A-36E0EC0B4DB4}">
      <dgm:prSet/>
      <dgm:spPr/>
    </dgm:pt>
    <dgm:pt modelId="{40C5EFF2-7DCF-4DAE-84E3-43D0C4F0321E}" type="sibTrans" cxnId="{45EFB43C-F74B-4F6D-8D5A-36E0EC0B4DB4}">
      <dgm:prSet/>
      <dgm:spPr/>
      <dgm:t>
        <a:bodyPr/>
        <a:lstStyle/>
        <a:p>
          <a:endParaRPr lang="en-US"/>
        </a:p>
      </dgm:t>
    </dgm:pt>
    <dgm:pt modelId="{B131BF11-C0BB-449E-AD57-D1E6825B3EA3}">
      <dgm:prSet phldr="0"/>
      <dgm:spPr/>
      <dgm:t>
        <a:bodyPr/>
        <a:lstStyle/>
        <a:p>
          <a:pPr rtl="0"/>
          <a:r>
            <a:rPr lang="en-US" dirty="0">
              <a:latin typeface="Calibri Light" panose="020F0302020204030204"/>
            </a:rPr>
            <a:t>Normalize the data into CSV file</a:t>
          </a:r>
        </a:p>
      </dgm:t>
    </dgm:pt>
    <dgm:pt modelId="{53CD9751-5C4B-4245-93B8-3AA91D4C7EEB}" type="parTrans" cxnId="{228CDAED-0A9E-4DD3-8B0C-612A3F921359}">
      <dgm:prSet/>
      <dgm:spPr/>
    </dgm:pt>
    <dgm:pt modelId="{390A6C97-6720-46E7-8262-48C434B5B9A4}" type="sibTrans" cxnId="{228CDAED-0A9E-4DD3-8B0C-612A3F921359}">
      <dgm:prSet/>
      <dgm:spPr/>
    </dgm:pt>
    <dgm:pt modelId="{ADBDB376-5672-4804-8E68-8AD7DAB67503}" type="pres">
      <dgm:prSet presAssocID="{3F8D486C-6D7E-44F3-B996-5D0A8103CDAE}" presName="Name0" presStyleCnt="0">
        <dgm:presLayoutVars>
          <dgm:dir/>
          <dgm:resizeHandles val="exact"/>
        </dgm:presLayoutVars>
      </dgm:prSet>
      <dgm:spPr/>
    </dgm:pt>
    <dgm:pt modelId="{D6623F27-D3C1-4FD3-94F7-10D0DB80912C}" type="pres">
      <dgm:prSet presAssocID="{DC681437-FE15-42D5-B381-91352FEEA595}" presName="node" presStyleLbl="node1" presStyleIdx="0" presStyleCnt="3">
        <dgm:presLayoutVars>
          <dgm:bulletEnabled val="1"/>
        </dgm:presLayoutVars>
      </dgm:prSet>
      <dgm:spPr/>
    </dgm:pt>
    <dgm:pt modelId="{384F5E46-CE70-476F-BDA9-57CA7EFA9152}" type="pres">
      <dgm:prSet presAssocID="{5F1665C1-0929-4275-91AA-75CE1802887A}" presName="sibTrans" presStyleLbl="sibTrans2D1" presStyleIdx="0" presStyleCnt="2"/>
      <dgm:spPr/>
    </dgm:pt>
    <dgm:pt modelId="{7961B5E3-4660-42A7-8EF5-FD0D9C2603D0}" type="pres">
      <dgm:prSet presAssocID="{5F1665C1-0929-4275-91AA-75CE1802887A}" presName="connectorText" presStyleLbl="sibTrans2D1" presStyleIdx="0" presStyleCnt="2"/>
      <dgm:spPr/>
    </dgm:pt>
    <dgm:pt modelId="{842898C6-65BE-4F4E-BB3F-2261BEF66544}" type="pres">
      <dgm:prSet presAssocID="{7D677103-297E-4A5F-915A-FD4896154AE3}" presName="node" presStyleLbl="node1" presStyleIdx="1" presStyleCnt="3">
        <dgm:presLayoutVars>
          <dgm:bulletEnabled val="1"/>
        </dgm:presLayoutVars>
      </dgm:prSet>
      <dgm:spPr/>
    </dgm:pt>
    <dgm:pt modelId="{B45F437C-83D2-4508-AEA8-841ABFA2A079}" type="pres">
      <dgm:prSet presAssocID="{40C5EFF2-7DCF-4DAE-84E3-43D0C4F0321E}" presName="sibTrans" presStyleLbl="sibTrans2D1" presStyleIdx="1" presStyleCnt="2"/>
      <dgm:spPr/>
    </dgm:pt>
    <dgm:pt modelId="{10A6C706-1AED-406E-A190-CE6027613308}" type="pres">
      <dgm:prSet presAssocID="{40C5EFF2-7DCF-4DAE-84E3-43D0C4F0321E}" presName="connectorText" presStyleLbl="sibTrans2D1" presStyleIdx="1" presStyleCnt="2"/>
      <dgm:spPr/>
    </dgm:pt>
    <dgm:pt modelId="{DD517925-B123-4DAB-9017-8F9F8D3DCC13}" type="pres">
      <dgm:prSet presAssocID="{B131BF11-C0BB-449E-AD57-D1E6825B3EA3}" presName="node" presStyleLbl="node1" presStyleIdx="2" presStyleCnt="3">
        <dgm:presLayoutVars>
          <dgm:bulletEnabled val="1"/>
        </dgm:presLayoutVars>
      </dgm:prSet>
      <dgm:spPr/>
    </dgm:pt>
  </dgm:ptLst>
  <dgm:cxnLst>
    <dgm:cxn modelId="{8C95DC02-5661-4CE3-AF7D-2B60561FEC7E}" type="presOf" srcId="{B131BF11-C0BB-449E-AD57-D1E6825B3EA3}" destId="{DD517925-B123-4DAB-9017-8F9F8D3DCC13}" srcOrd="0" destOrd="0" presId="urn:microsoft.com/office/officeart/2005/8/layout/process1"/>
    <dgm:cxn modelId="{05E4E635-A91B-4DB0-AECE-5C69D0239AEF}" type="presOf" srcId="{40C5EFF2-7DCF-4DAE-84E3-43D0C4F0321E}" destId="{10A6C706-1AED-406E-A190-CE6027613308}" srcOrd="1" destOrd="0" presId="urn:microsoft.com/office/officeart/2005/8/layout/process1"/>
    <dgm:cxn modelId="{45EFB43C-F74B-4F6D-8D5A-36E0EC0B4DB4}" srcId="{3F8D486C-6D7E-44F3-B996-5D0A8103CDAE}" destId="{7D677103-297E-4A5F-915A-FD4896154AE3}" srcOrd="1" destOrd="0" parTransId="{FD546DFB-288E-453F-BB94-083600C35DFE}" sibTransId="{40C5EFF2-7DCF-4DAE-84E3-43D0C4F0321E}"/>
    <dgm:cxn modelId="{A3C77C41-08D6-4B78-A160-65691293CDCF}" type="presOf" srcId="{5F1665C1-0929-4275-91AA-75CE1802887A}" destId="{7961B5E3-4660-42A7-8EF5-FD0D9C2603D0}" srcOrd="1" destOrd="0" presId="urn:microsoft.com/office/officeart/2005/8/layout/process1"/>
    <dgm:cxn modelId="{44D93249-5D36-4FC8-BB92-3C4847771956}" type="presOf" srcId="{40C5EFF2-7DCF-4DAE-84E3-43D0C4F0321E}" destId="{B45F437C-83D2-4508-AEA8-841ABFA2A079}" srcOrd="0" destOrd="0" presId="urn:microsoft.com/office/officeart/2005/8/layout/process1"/>
    <dgm:cxn modelId="{76A9376D-D2E0-4707-A08F-31E5523D7956}" type="presOf" srcId="{3F8D486C-6D7E-44F3-B996-5D0A8103CDAE}" destId="{ADBDB376-5672-4804-8E68-8AD7DAB67503}" srcOrd="0" destOrd="0" presId="urn:microsoft.com/office/officeart/2005/8/layout/process1"/>
    <dgm:cxn modelId="{A48E9954-11D9-4DEB-A19B-0B1EB2B6266D}" type="presOf" srcId="{7D677103-297E-4A5F-915A-FD4896154AE3}" destId="{842898C6-65BE-4F4E-BB3F-2261BEF66544}" srcOrd="0" destOrd="0" presId="urn:microsoft.com/office/officeart/2005/8/layout/process1"/>
    <dgm:cxn modelId="{2432887C-51FD-4B19-863E-57FB021D2C7B}" type="presOf" srcId="{DC681437-FE15-42D5-B381-91352FEEA595}" destId="{D6623F27-D3C1-4FD3-94F7-10D0DB80912C}" srcOrd="0" destOrd="0" presId="urn:microsoft.com/office/officeart/2005/8/layout/process1"/>
    <dgm:cxn modelId="{448003C4-78E2-4853-9F2B-0744847E9763}" srcId="{3F8D486C-6D7E-44F3-B996-5D0A8103CDAE}" destId="{DC681437-FE15-42D5-B381-91352FEEA595}" srcOrd="0" destOrd="0" parTransId="{5D61BCF3-41C3-48FB-8EA2-7C21D50726B5}" sibTransId="{5F1665C1-0929-4275-91AA-75CE1802887A}"/>
    <dgm:cxn modelId="{5A5B9ED7-34B9-4C83-8C0A-3F10949D51D5}" type="presOf" srcId="{5F1665C1-0929-4275-91AA-75CE1802887A}" destId="{384F5E46-CE70-476F-BDA9-57CA7EFA9152}" srcOrd="0" destOrd="0" presId="urn:microsoft.com/office/officeart/2005/8/layout/process1"/>
    <dgm:cxn modelId="{228CDAED-0A9E-4DD3-8B0C-612A3F921359}" srcId="{3F8D486C-6D7E-44F3-B996-5D0A8103CDAE}" destId="{B131BF11-C0BB-449E-AD57-D1E6825B3EA3}" srcOrd="2" destOrd="0" parTransId="{53CD9751-5C4B-4245-93B8-3AA91D4C7EEB}" sibTransId="{390A6C97-6720-46E7-8262-48C434B5B9A4}"/>
    <dgm:cxn modelId="{F3AA2163-5EB0-433E-8FF7-981C6F4D2C57}" type="presParOf" srcId="{ADBDB376-5672-4804-8E68-8AD7DAB67503}" destId="{D6623F27-D3C1-4FD3-94F7-10D0DB80912C}" srcOrd="0" destOrd="0" presId="urn:microsoft.com/office/officeart/2005/8/layout/process1"/>
    <dgm:cxn modelId="{2A71FE6F-0DC8-48FE-B972-7DE5B585E3B7}" type="presParOf" srcId="{ADBDB376-5672-4804-8E68-8AD7DAB67503}" destId="{384F5E46-CE70-476F-BDA9-57CA7EFA9152}" srcOrd="1" destOrd="0" presId="urn:microsoft.com/office/officeart/2005/8/layout/process1"/>
    <dgm:cxn modelId="{71F6B04D-1EA2-4288-98F1-4E1C601EAF9F}" type="presParOf" srcId="{384F5E46-CE70-476F-BDA9-57CA7EFA9152}" destId="{7961B5E3-4660-42A7-8EF5-FD0D9C2603D0}" srcOrd="0" destOrd="0" presId="urn:microsoft.com/office/officeart/2005/8/layout/process1"/>
    <dgm:cxn modelId="{B4290BEB-1236-4999-A750-E666D0D2FDFB}" type="presParOf" srcId="{ADBDB376-5672-4804-8E68-8AD7DAB67503}" destId="{842898C6-65BE-4F4E-BB3F-2261BEF66544}" srcOrd="2" destOrd="0" presId="urn:microsoft.com/office/officeart/2005/8/layout/process1"/>
    <dgm:cxn modelId="{FC476DB6-DAD5-4CEB-9E01-082832886DA4}" type="presParOf" srcId="{ADBDB376-5672-4804-8E68-8AD7DAB67503}" destId="{B45F437C-83D2-4508-AEA8-841ABFA2A079}" srcOrd="3" destOrd="0" presId="urn:microsoft.com/office/officeart/2005/8/layout/process1"/>
    <dgm:cxn modelId="{CAB58661-D407-44A3-B4FD-AF0EC65AC3A0}" type="presParOf" srcId="{B45F437C-83D2-4508-AEA8-841ABFA2A079}" destId="{10A6C706-1AED-406E-A190-CE6027613308}" srcOrd="0" destOrd="0" presId="urn:microsoft.com/office/officeart/2005/8/layout/process1"/>
    <dgm:cxn modelId="{C9397C4E-C752-479E-8024-B06C4037B1CC}" type="presParOf" srcId="{ADBDB376-5672-4804-8E68-8AD7DAB67503}" destId="{DD517925-B123-4DAB-9017-8F9F8D3DCC13}"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4632A2-C9D0-40E8-8FB3-91FF41878DF6}"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733FF530-1D21-4563-8518-81671C01D9F0}">
      <dgm:prSet phldrT="[Text]" phldr="0"/>
      <dgm:spPr/>
      <dgm:t>
        <a:bodyPr/>
        <a:lstStyle/>
        <a:p>
          <a:pPr rtl="0"/>
          <a:r>
            <a:rPr lang="en-US" dirty="0">
              <a:latin typeface="Calibri Light" panose="020F0302020204030204"/>
            </a:rPr>
            <a:t>Perform</a:t>
          </a:r>
          <a:r>
            <a:rPr lang="en-US" dirty="0"/>
            <a:t> an HTTP GET method to request the Falcon9 Launch HTML page, as an HTTP response</a:t>
          </a:r>
        </a:p>
      </dgm:t>
    </dgm:pt>
    <dgm:pt modelId="{53D193E8-1679-4559-8331-BAD5D4A06F35}" type="parTrans" cxnId="{C1E75304-3B9F-45FA-BE93-F2A87BFCA8F5}">
      <dgm:prSet/>
      <dgm:spPr/>
      <dgm:t>
        <a:bodyPr/>
        <a:lstStyle/>
        <a:p>
          <a:endParaRPr lang="en-US"/>
        </a:p>
      </dgm:t>
    </dgm:pt>
    <dgm:pt modelId="{DDB84166-7BE8-49C7-88C7-A7159F1DA477}" type="sibTrans" cxnId="{C1E75304-3B9F-45FA-BE93-F2A87BFCA8F5}">
      <dgm:prSet/>
      <dgm:spPr/>
      <dgm:t>
        <a:bodyPr/>
        <a:lstStyle/>
        <a:p>
          <a:endParaRPr lang="en-US"/>
        </a:p>
      </dgm:t>
    </dgm:pt>
    <dgm:pt modelId="{C80C468A-DB6D-4E8A-B41E-56556DC7D7BC}">
      <dgm:prSet phldrT="[Text]" phldr="0"/>
      <dgm:spPr/>
      <dgm:t>
        <a:bodyPr/>
        <a:lstStyle/>
        <a:p>
          <a:pPr rtl="0"/>
          <a:r>
            <a:rPr lang="en-US" dirty="0">
              <a:latin typeface="Calibri Light" panose="020F0302020204030204"/>
            </a:rPr>
            <a:t>Create a </a:t>
          </a:r>
          <a:r>
            <a:rPr lang="en-US" dirty="0" err="1">
              <a:latin typeface="Calibri Light" panose="020F0302020204030204"/>
            </a:rPr>
            <a:t>BeautifulSoup</a:t>
          </a:r>
          <a:r>
            <a:rPr lang="en-US" dirty="0">
              <a:latin typeface="Calibri Light" panose="020F0302020204030204"/>
            </a:rPr>
            <a:t> object from the HTML response</a:t>
          </a:r>
          <a:endParaRPr lang="en-US" dirty="0"/>
        </a:p>
      </dgm:t>
    </dgm:pt>
    <dgm:pt modelId="{599F308F-3748-4A47-9F63-F68F8E486D67}" type="parTrans" cxnId="{EFEBBC37-7E67-4649-BE4A-E2BE2C62DEEF}">
      <dgm:prSet/>
      <dgm:spPr/>
      <dgm:t>
        <a:bodyPr/>
        <a:lstStyle/>
        <a:p>
          <a:endParaRPr lang="en-US"/>
        </a:p>
      </dgm:t>
    </dgm:pt>
    <dgm:pt modelId="{270EF84A-BB06-480E-89A0-0ED2ACDDE72D}" type="sibTrans" cxnId="{EFEBBC37-7E67-4649-BE4A-E2BE2C62DEEF}">
      <dgm:prSet/>
      <dgm:spPr/>
      <dgm:t>
        <a:bodyPr/>
        <a:lstStyle/>
        <a:p>
          <a:endParaRPr lang="en-US"/>
        </a:p>
      </dgm:t>
    </dgm:pt>
    <dgm:pt modelId="{6A29EA6B-669A-4C8C-8AE5-26F316318171}">
      <dgm:prSet phldrT="[Text]" phldr="0"/>
      <dgm:spPr/>
      <dgm:t>
        <a:bodyPr/>
        <a:lstStyle/>
        <a:p>
          <a:pPr rtl="0"/>
          <a:r>
            <a:rPr lang="en-US" dirty="0">
              <a:latin typeface="Calibri Light" panose="020F0302020204030204"/>
            </a:rPr>
            <a:t>Find all the tables from the webpage with the </a:t>
          </a:r>
          <a:r>
            <a:rPr lang="en-US" dirty="0" err="1">
              <a:latin typeface="Calibri Light" panose="020F0302020204030204"/>
            </a:rPr>
            <a:t>find_all</a:t>
          </a:r>
          <a:r>
            <a:rPr lang="en-US" dirty="0">
              <a:latin typeface="Calibri Light" panose="020F0302020204030204"/>
            </a:rPr>
            <a:t> function and assign it to a list (html_tables)</a:t>
          </a:r>
          <a:endParaRPr lang="en-US" dirty="0"/>
        </a:p>
      </dgm:t>
    </dgm:pt>
    <dgm:pt modelId="{BB871716-229A-406E-A4BD-9E29127C1C39}" type="parTrans" cxnId="{A1F2868D-F50D-4A57-AF6E-1AD2546517D1}">
      <dgm:prSet/>
      <dgm:spPr/>
      <dgm:t>
        <a:bodyPr/>
        <a:lstStyle/>
        <a:p>
          <a:endParaRPr lang="en-US"/>
        </a:p>
      </dgm:t>
    </dgm:pt>
    <dgm:pt modelId="{E322CA07-BE28-4BA0-A569-16C00B8DB804}" type="sibTrans" cxnId="{A1F2868D-F50D-4A57-AF6E-1AD2546517D1}">
      <dgm:prSet/>
      <dgm:spPr/>
      <dgm:t>
        <a:bodyPr/>
        <a:lstStyle/>
        <a:p>
          <a:endParaRPr lang="en-US"/>
        </a:p>
      </dgm:t>
    </dgm:pt>
    <dgm:pt modelId="{6B5C99E1-7C93-44C0-9AA9-EAF09F2981FB}">
      <dgm:prSet phldrT="[Text]" phldr="0"/>
      <dgm:spPr/>
      <dgm:t>
        <a:bodyPr/>
        <a:lstStyle/>
        <a:p>
          <a:pPr rtl="0"/>
          <a:r>
            <a:rPr lang="en-US" dirty="0">
              <a:latin typeface="Calibri Light" panose="020F0302020204030204"/>
            </a:rPr>
            <a:t>Extract column names by using the </a:t>
          </a:r>
          <a:r>
            <a:rPr lang="en-US" dirty="0" err="1">
              <a:latin typeface="Calibri Light" panose="020F0302020204030204"/>
            </a:rPr>
            <a:t>find_all</a:t>
          </a:r>
          <a:r>
            <a:rPr lang="en-US" dirty="0">
              <a:latin typeface="Calibri Light" panose="020F0302020204030204"/>
            </a:rPr>
            <a:t>() function and </a:t>
          </a:r>
          <a:r>
            <a:rPr lang="en-US" dirty="0" err="1">
              <a:latin typeface="Calibri Light" panose="020F0302020204030204"/>
            </a:rPr>
            <a:t>extract_column_from_header</a:t>
          </a:r>
          <a:endParaRPr lang="en-US" dirty="0"/>
        </a:p>
      </dgm:t>
    </dgm:pt>
    <dgm:pt modelId="{B2D4961C-B977-4F43-A4AD-26F5F6A1020C}" type="parTrans" cxnId="{501A554F-9940-4B25-9DC2-07406304BB52}">
      <dgm:prSet/>
      <dgm:spPr/>
      <dgm:t>
        <a:bodyPr/>
        <a:lstStyle/>
        <a:p>
          <a:endParaRPr lang="en-US"/>
        </a:p>
      </dgm:t>
    </dgm:pt>
    <dgm:pt modelId="{499F3808-0614-43DE-8EA7-21CAC74C5A68}" type="sibTrans" cxnId="{501A554F-9940-4B25-9DC2-07406304BB52}">
      <dgm:prSet/>
      <dgm:spPr/>
      <dgm:t>
        <a:bodyPr/>
        <a:lstStyle/>
        <a:p>
          <a:endParaRPr lang="en-US"/>
        </a:p>
      </dgm:t>
    </dgm:pt>
    <dgm:pt modelId="{C58F174C-787B-46F7-B0D8-AB0E80C434FD}">
      <dgm:prSet phldrT="[Text]" phldr="0"/>
      <dgm:spPr/>
      <dgm:t>
        <a:bodyPr/>
        <a:lstStyle/>
        <a:p>
          <a:pPr rtl="0"/>
          <a:r>
            <a:rPr lang="en-US" dirty="0">
              <a:latin typeface="Calibri Light" panose="020F0302020204030204"/>
            </a:rPr>
            <a:t>Create an empty dictionary with the column names extracted</a:t>
          </a:r>
          <a:endParaRPr lang="en-US" dirty="0"/>
        </a:p>
      </dgm:t>
    </dgm:pt>
    <dgm:pt modelId="{D0B1B409-172B-4963-B8A2-AB455E4AA3EC}" type="parTrans" cxnId="{6A8B97F8-B982-4E8D-8E0B-718F05A9A617}">
      <dgm:prSet/>
      <dgm:spPr/>
      <dgm:t>
        <a:bodyPr/>
        <a:lstStyle/>
        <a:p>
          <a:endParaRPr lang="en-US"/>
        </a:p>
      </dgm:t>
    </dgm:pt>
    <dgm:pt modelId="{5DAC0AE6-579C-47A3-AFCA-D1639624511E}" type="sibTrans" cxnId="{6A8B97F8-B982-4E8D-8E0B-718F05A9A617}">
      <dgm:prSet/>
      <dgm:spPr/>
      <dgm:t>
        <a:bodyPr/>
        <a:lstStyle/>
        <a:p>
          <a:endParaRPr lang="en-US"/>
        </a:p>
      </dgm:t>
    </dgm:pt>
    <dgm:pt modelId="{152F846D-E235-4764-93E8-3C18CE2CE435}">
      <dgm:prSet phldr="0"/>
      <dgm:spPr/>
      <dgm:t>
        <a:bodyPr/>
        <a:lstStyle/>
        <a:p>
          <a:pPr rtl="0"/>
          <a:r>
            <a:rPr lang="en-US" dirty="0">
              <a:latin typeface="Calibri Light" panose="020F0302020204030204"/>
            </a:rPr>
            <a:t>Add (append) the data into the new table</a:t>
          </a:r>
        </a:p>
      </dgm:t>
    </dgm:pt>
    <dgm:pt modelId="{4E9CD17B-F98E-4CB0-B224-027C4F803833}" type="parTrans" cxnId="{3460AD91-ED6D-4DD7-9725-81BBE8029943}">
      <dgm:prSet/>
      <dgm:spPr/>
    </dgm:pt>
    <dgm:pt modelId="{314AAFA6-138F-4CF0-B709-5F87A676ECAE}" type="sibTrans" cxnId="{3460AD91-ED6D-4DD7-9725-81BBE8029943}">
      <dgm:prSet/>
      <dgm:spPr/>
      <dgm:t>
        <a:bodyPr/>
        <a:lstStyle/>
        <a:p>
          <a:endParaRPr lang="en-US"/>
        </a:p>
      </dgm:t>
    </dgm:pt>
    <dgm:pt modelId="{8B4CD7BA-733B-47B6-A8E1-039EF9F33958}">
      <dgm:prSet phldr="0"/>
      <dgm:spPr/>
      <dgm:t>
        <a:bodyPr/>
        <a:lstStyle/>
        <a:p>
          <a:pPr rtl="0"/>
          <a:r>
            <a:rPr lang="en-US" dirty="0">
              <a:latin typeface="Calibri Light" panose="020F0302020204030204"/>
            </a:rPr>
            <a:t>Create a data frame and export it to CSV</a:t>
          </a:r>
        </a:p>
      </dgm:t>
    </dgm:pt>
    <dgm:pt modelId="{5E5C1582-C3FE-4DB4-A73C-D775EC197583}" type="parTrans" cxnId="{22C43B00-5624-40F3-9E12-E910FC48D4E1}">
      <dgm:prSet/>
      <dgm:spPr/>
    </dgm:pt>
    <dgm:pt modelId="{EF8EC323-1625-4432-9A0A-A39C6E6DD4B8}" type="sibTrans" cxnId="{22C43B00-5624-40F3-9E12-E910FC48D4E1}">
      <dgm:prSet/>
      <dgm:spPr/>
    </dgm:pt>
    <dgm:pt modelId="{FC0707EB-75B8-49D8-B94C-C7D00235E6DF}" type="pres">
      <dgm:prSet presAssocID="{954632A2-C9D0-40E8-8FB3-91FF41878DF6}" presName="Name0" presStyleCnt="0">
        <dgm:presLayoutVars>
          <dgm:dir/>
          <dgm:resizeHandles val="exact"/>
        </dgm:presLayoutVars>
      </dgm:prSet>
      <dgm:spPr/>
    </dgm:pt>
    <dgm:pt modelId="{3254DF95-99D3-4D97-B3E3-B077962B020E}" type="pres">
      <dgm:prSet presAssocID="{733FF530-1D21-4563-8518-81671C01D9F0}" presName="node" presStyleLbl="node1" presStyleIdx="0" presStyleCnt="7">
        <dgm:presLayoutVars>
          <dgm:bulletEnabled val="1"/>
        </dgm:presLayoutVars>
      </dgm:prSet>
      <dgm:spPr/>
    </dgm:pt>
    <dgm:pt modelId="{E3666CC6-FEE8-4683-BDBE-F04F05F0862C}" type="pres">
      <dgm:prSet presAssocID="{DDB84166-7BE8-49C7-88C7-A7159F1DA477}" presName="sibTrans" presStyleLbl="sibTrans1D1" presStyleIdx="0" presStyleCnt="6"/>
      <dgm:spPr/>
    </dgm:pt>
    <dgm:pt modelId="{A4DA7577-DA47-498C-824E-8375CE53D5BB}" type="pres">
      <dgm:prSet presAssocID="{DDB84166-7BE8-49C7-88C7-A7159F1DA477}" presName="connectorText" presStyleLbl="sibTrans1D1" presStyleIdx="0" presStyleCnt="6"/>
      <dgm:spPr/>
    </dgm:pt>
    <dgm:pt modelId="{65E493F4-36C2-416B-8A93-59779754B4FF}" type="pres">
      <dgm:prSet presAssocID="{C80C468A-DB6D-4E8A-B41E-56556DC7D7BC}" presName="node" presStyleLbl="node1" presStyleIdx="1" presStyleCnt="7">
        <dgm:presLayoutVars>
          <dgm:bulletEnabled val="1"/>
        </dgm:presLayoutVars>
      </dgm:prSet>
      <dgm:spPr/>
    </dgm:pt>
    <dgm:pt modelId="{127AB36E-5FC3-47EE-9123-6C0F6FA0FD6F}" type="pres">
      <dgm:prSet presAssocID="{270EF84A-BB06-480E-89A0-0ED2ACDDE72D}" presName="sibTrans" presStyleLbl="sibTrans1D1" presStyleIdx="1" presStyleCnt="6"/>
      <dgm:spPr/>
    </dgm:pt>
    <dgm:pt modelId="{7E277BF3-2E5C-48F2-B430-A06036A5D6A5}" type="pres">
      <dgm:prSet presAssocID="{270EF84A-BB06-480E-89A0-0ED2ACDDE72D}" presName="connectorText" presStyleLbl="sibTrans1D1" presStyleIdx="1" presStyleCnt="6"/>
      <dgm:spPr/>
    </dgm:pt>
    <dgm:pt modelId="{4F07957C-9157-4D23-8332-C67E1C80999C}" type="pres">
      <dgm:prSet presAssocID="{6A29EA6B-669A-4C8C-8AE5-26F316318171}" presName="node" presStyleLbl="node1" presStyleIdx="2" presStyleCnt="7">
        <dgm:presLayoutVars>
          <dgm:bulletEnabled val="1"/>
        </dgm:presLayoutVars>
      </dgm:prSet>
      <dgm:spPr/>
    </dgm:pt>
    <dgm:pt modelId="{CA9F7C1A-76A7-437C-8C7A-2702C46ECFB3}" type="pres">
      <dgm:prSet presAssocID="{E322CA07-BE28-4BA0-A569-16C00B8DB804}" presName="sibTrans" presStyleLbl="sibTrans1D1" presStyleIdx="2" presStyleCnt="6"/>
      <dgm:spPr/>
    </dgm:pt>
    <dgm:pt modelId="{E17871FE-0980-44FE-85BE-17C0F719E0A4}" type="pres">
      <dgm:prSet presAssocID="{E322CA07-BE28-4BA0-A569-16C00B8DB804}" presName="connectorText" presStyleLbl="sibTrans1D1" presStyleIdx="2" presStyleCnt="6"/>
      <dgm:spPr/>
    </dgm:pt>
    <dgm:pt modelId="{F83C58FE-4C61-4B45-82EC-2933E0963610}" type="pres">
      <dgm:prSet presAssocID="{6B5C99E1-7C93-44C0-9AA9-EAF09F2981FB}" presName="node" presStyleLbl="node1" presStyleIdx="3" presStyleCnt="7">
        <dgm:presLayoutVars>
          <dgm:bulletEnabled val="1"/>
        </dgm:presLayoutVars>
      </dgm:prSet>
      <dgm:spPr/>
    </dgm:pt>
    <dgm:pt modelId="{D56304DD-5707-46DB-B147-2A43D6FC406E}" type="pres">
      <dgm:prSet presAssocID="{499F3808-0614-43DE-8EA7-21CAC74C5A68}" presName="sibTrans" presStyleLbl="sibTrans1D1" presStyleIdx="3" presStyleCnt="6"/>
      <dgm:spPr/>
    </dgm:pt>
    <dgm:pt modelId="{D58FC3E2-BAA8-4A90-A0A4-7E92CFE2AF27}" type="pres">
      <dgm:prSet presAssocID="{499F3808-0614-43DE-8EA7-21CAC74C5A68}" presName="connectorText" presStyleLbl="sibTrans1D1" presStyleIdx="3" presStyleCnt="6"/>
      <dgm:spPr/>
    </dgm:pt>
    <dgm:pt modelId="{8EC51B42-E79B-4A33-B92F-2F98BF4517C3}" type="pres">
      <dgm:prSet presAssocID="{C58F174C-787B-46F7-B0D8-AB0E80C434FD}" presName="node" presStyleLbl="node1" presStyleIdx="4" presStyleCnt="7">
        <dgm:presLayoutVars>
          <dgm:bulletEnabled val="1"/>
        </dgm:presLayoutVars>
      </dgm:prSet>
      <dgm:spPr/>
    </dgm:pt>
    <dgm:pt modelId="{AB6209EA-83C2-4238-A6B2-4EB90BB5EABF}" type="pres">
      <dgm:prSet presAssocID="{5DAC0AE6-579C-47A3-AFCA-D1639624511E}" presName="sibTrans" presStyleLbl="sibTrans1D1" presStyleIdx="4" presStyleCnt="6"/>
      <dgm:spPr/>
    </dgm:pt>
    <dgm:pt modelId="{81439744-0BD2-4DEF-9CB7-D180ADCB1CDD}" type="pres">
      <dgm:prSet presAssocID="{5DAC0AE6-579C-47A3-AFCA-D1639624511E}" presName="connectorText" presStyleLbl="sibTrans1D1" presStyleIdx="4" presStyleCnt="6"/>
      <dgm:spPr/>
    </dgm:pt>
    <dgm:pt modelId="{CDB4E53C-C58D-49F8-867D-E8740ED7E97D}" type="pres">
      <dgm:prSet presAssocID="{152F846D-E235-4764-93E8-3C18CE2CE435}" presName="node" presStyleLbl="node1" presStyleIdx="5" presStyleCnt="7">
        <dgm:presLayoutVars>
          <dgm:bulletEnabled val="1"/>
        </dgm:presLayoutVars>
      </dgm:prSet>
      <dgm:spPr/>
    </dgm:pt>
    <dgm:pt modelId="{312A3A7F-90DA-47EC-BEDB-6C4B0A503B06}" type="pres">
      <dgm:prSet presAssocID="{314AAFA6-138F-4CF0-B709-5F87A676ECAE}" presName="sibTrans" presStyleLbl="sibTrans1D1" presStyleIdx="5" presStyleCnt="6"/>
      <dgm:spPr/>
    </dgm:pt>
    <dgm:pt modelId="{4E61A9CF-58E1-47CA-947B-2EE0FDF32E3B}" type="pres">
      <dgm:prSet presAssocID="{314AAFA6-138F-4CF0-B709-5F87A676ECAE}" presName="connectorText" presStyleLbl="sibTrans1D1" presStyleIdx="5" presStyleCnt="6"/>
      <dgm:spPr/>
    </dgm:pt>
    <dgm:pt modelId="{B1765B63-3101-4A4D-A582-B1635AD1D5CC}" type="pres">
      <dgm:prSet presAssocID="{8B4CD7BA-733B-47B6-A8E1-039EF9F33958}" presName="node" presStyleLbl="node1" presStyleIdx="6" presStyleCnt="7">
        <dgm:presLayoutVars>
          <dgm:bulletEnabled val="1"/>
        </dgm:presLayoutVars>
      </dgm:prSet>
      <dgm:spPr/>
    </dgm:pt>
  </dgm:ptLst>
  <dgm:cxnLst>
    <dgm:cxn modelId="{22C43B00-5624-40F3-9E12-E910FC48D4E1}" srcId="{954632A2-C9D0-40E8-8FB3-91FF41878DF6}" destId="{8B4CD7BA-733B-47B6-A8E1-039EF9F33958}" srcOrd="6" destOrd="0" parTransId="{5E5C1582-C3FE-4DB4-A73C-D775EC197583}" sibTransId="{EF8EC323-1625-4432-9A0A-A39C6E6DD4B8}"/>
    <dgm:cxn modelId="{13694304-7D2E-45BF-B77C-42D707075803}" type="presOf" srcId="{DDB84166-7BE8-49C7-88C7-A7159F1DA477}" destId="{E3666CC6-FEE8-4683-BDBE-F04F05F0862C}" srcOrd="0" destOrd="0" presId="urn:microsoft.com/office/officeart/2005/8/layout/bProcess3"/>
    <dgm:cxn modelId="{C1E75304-3B9F-45FA-BE93-F2A87BFCA8F5}" srcId="{954632A2-C9D0-40E8-8FB3-91FF41878DF6}" destId="{733FF530-1D21-4563-8518-81671C01D9F0}" srcOrd="0" destOrd="0" parTransId="{53D193E8-1679-4559-8331-BAD5D4A06F35}" sibTransId="{DDB84166-7BE8-49C7-88C7-A7159F1DA477}"/>
    <dgm:cxn modelId="{61FCCF08-F7DC-4B9E-B0D9-214D3D01730F}" type="presOf" srcId="{499F3808-0614-43DE-8EA7-21CAC74C5A68}" destId="{D56304DD-5707-46DB-B147-2A43D6FC406E}" srcOrd="0" destOrd="0" presId="urn:microsoft.com/office/officeart/2005/8/layout/bProcess3"/>
    <dgm:cxn modelId="{744FB216-A759-4AFA-81DA-E9E71CD874F5}" type="presOf" srcId="{6A29EA6B-669A-4C8C-8AE5-26F316318171}" destId="{4F07957C-9157-4D23-8332-C67E1C80999C}" srcOrd="0" destOrd="0" presId="urn:microsoft.com/office/officeart/2005/8/layout/bProcess3"/>
    <dgm:cxn modelId="{9133AC25-58BC-46E7-AA06-A86205CDB1A0}" type="presOf" srcId="{314AAFA6-138F-4CF0-B709-5F87A676ECAE}" destId="{312A3A7F-90DA-47EC-BEDB-6C4B0A503B06}" srcOrd="0" destOrd="0" presId="urn:microsoft.com/office/officeart/2005/8/layout/bProcess3"/>
    <dgm:cxn modelId="{27CE1B32-1DF0-48D4-BD64-51834E8F0B2A}" type="presOf" srcId="{C80C468A-DB6D-4E8A-B41E-56556DC7D7BC}" destId="{65E493F4-36C2-416B-8A93-59779754B4FF}" srcOrd="0" destOrd="0" presId="urn:microsoft.com/office/officeart/2005/8/layout/bProcess3"/>
    <dgm:cxn modelId="{EFEBBC37-7E67-4649-BE4A-E2BE2C62DEEF}" srcId="{954632A2-C9D0-40E8-8FB3-91FF41878DF6}" destId="{C80C468A-DB6D-4E8A-B41E-56556DC7D7BC}" srcOrd="1" destOrd="0" parTransId="{599F308F-3748-4A47-9F63-F68F8E486D67}" sibTransId="{270EF84A-BB06-480E-89A0-0ED2ACDDE72D}"/>
    <dgm:cxn modelId="{928D7342-F27C-48BA-9953-B3B8CD845D56}" type="presOf" srcId="{DDB84166-7BE8-49C7-88C7-A7159F1DA477}" destId="{A4DA7577-DA47-498C-824E-8375CE53D5BB}" srcOrd="1" destOrd="0" presId="urn:microsoft.com/office/officeart/2005/8/layout/bProcess3"/>
    <dgm:cxn modelId="{501A554F-9940-4B25-9DC2-07406304BB52}" srcId="{954632A2-C9D0-40E8-8FB3-91FF41878DF6}" destId="{6B5C99E1-7C93-44C0-9AA9-EAF09F2981FB}" srcOrd="3" destOrd="0" parTransId="{B2D4961C-B977-4F43-A4AD-26F5F6A1020C}" sibTransId="{499F3808-0614-43DE-8EA7-21CAC74C5A68}"/>
    <dgm:cxn modelId="{96D8ED73-6663-4D83-BF3D-4B1C96987418}" type="presOf" srcId="{C58F174C-787B-46F7-B0D8-AB0E80C434FD}" destId="{8EC51B42-E79B-4A33-B92F-2F98BF4517C3}" srcOrd="0" destOrd="0" presId="urn:microsoft.com/office/officeart/2005/8/layout/bProcess3"/>
    <dgm:cxn modelId="{5F205F74-135A-4530-82D3-5E2FB617D473}" type="presOf" srcId="{8B4CD7BA-733B-47B6-A8E1-039EF9F33958}" destId="{B1765B63-3101-4A4D-A582-B1635AD1D5CC}" srcOrd="0" destOrd="0" presId="urn:microsoft.com/office/officeart/2005/8/layout/bProcess3"/>
    <dgm:cxn modelId="{97527376-EDFB-453A-A894-EDE63BA172ED}" type="presOf" srcId="{954632A2-C9D0-40E8-8FB3-91FF41878DF6}" destId="{FC0707EB-75B8-49D8-B94C-C7D00235E6DF}" srcOrd="0" destOrd="0" presId="urn:microsoft.com/office/officeart/2005/8/layout/bProcess3"/>
    <dgm:cxn modelId="{804AB180-32EC-4BCD-85DF-7C9EF16C7AB8}" type="presOf" srcId="{733FF530-1D21-4563-8518-81671C01D9F0}" destId="{3254DF95-99D3-4D97-B3E3-B077962B020E}" srcOrd="0" destOrd="0" presId="urn:microsoft.com/office/officeart/2005/8/layout/bProcess3"/>
    <dgm:cxn modelId="{1E076286-A6C1-4CB0-BEB5-73F56F57DAEE}" type="presOf" srcId="{152F846D-E235-4764-93E8-3C18CE2CE435}" destId="{CDB4E53C-C58D-49F8-867D-E8740ED7E97D}" srcOrd="0" destOrd="0" presId="urn:microsoft.com/office/officeart/2005/8/layout/bProcess3"/>
    <dgm:cxn modelId="{D2F4AD8C-08DD-4898-8633-6F1CE7A00B79}" type="presOf" srcId="{6B5C99E1-7C93-44C0-9AA9-EAF09F2981FB}" destId="{F83C58FE-4C61-4B45-82EC-2933E0963610}" srcOrd="0" destOrd="0" presId="urn:microsoft.com/office/officeart/2005/8/layout/bProcess3"/>
    <dgm:cxn modelId="{A1F2868D-F50D-4A57-AF6E-1AD2546517D1}" srcId="{954632A2-C9D0-40E8-8FB3-91FF41878DF6}" destId="{6A29EA6B-669A-4C8C-8AE5-26F316318171}" srcOrd="2" destOrd="0" parTransId="{BB871716-229A-406E-A4BD-9E29127C1C39}" sibTransId="{E322CA07-BE28-4BA0-A569-16C00B8DB804}"/>
    <dgm:cxn modelId="{3460AD91-ED6D-4DD7-9725-81BBE8029943}" srcId="{954632A2-C9D0-40E8-8FB3-91FF41878DF6}" destId="{152F846D-E235-4764-93E8-3C18CE2CE435}" srcOrd="5" destOrd="0" parTransId="{4E9CD17B-F98E-4CB0-B224-027C4F803833}" sibTransId="{314AAFA6-138F-4CF0-B709-5F87A676ECAE}"/>
    <dgm:cxn modelId="{7E6C6192-B49D-453C-9ACD-1900B4244173}" type="presOf" srcId="{E322CA07-BE28-4BA0-A569-16C00B8DB804}" destId="{E17871FE-0980-44FE-85BE-17C0F719E0A4}" srcOrd="1" destOrd="0" presId="urn:microsoft.com/office/officeart/2005/8/layout/bProcess3"/>
    <dgm:cxn modelId="{769C8799-BDF2-466F-B031-50266C83D4C1}" type="presOf" srcId="{270EF84A-BB06-480E-89A0-0ED2ACDDE72D}" destId="{127AB36E-5FC3-47EE-9123-6C0F6FA0FD6F}" srcOrd="0" destOrd="0" presId="urn:microsoft.com/office/officeart/2005/8/layout/bProcess3"/>
    <dgm:cxn modelId="{57CFC4CC-893F-42EF-A260-2583CB319A6D}" type="presOf" srcId="{270EF84A-BB06-480E-89A0-0ED2ACDDE72D}" destId="{7E277BF3-2E5C-48F2-B430-A06036A5D6A5}" srcOrd="1" destOrd="0" presId="urn:microsoft.com/office/officeart/2005/8/layout/bProcess3"/>
    <dgm:cxn modelId="{20D5F5D1-7A50-49D4-939B-8AA156683ED7}" type="presOf" srcId="{314AAFA6-138F-4CF0-B709-5F87A676ECAE}" destId="{4E61A9CF-58E1-47CA-947B-2EE0FDF32E3B}" srcOrd="1" destOrd="0" presId="urn:microsoft.com/office/officeart/2005/8/layout/bProcess3"/>
    <dgm:cxn modelId="{965E7EDC-6551-4E57-99D4-3F8E4704F695}" type="presOf" srcId="{499F3808-0614-43DE-8EA7-21CAC74C5A68}" destId="{D58FC3E2-BAA8-4A90-A0A4-7E92CFE2AF27}" srcOrd="1" destOrd="0" presId="urn:microsoft.com/office/officeart/2005/8/layout/bProcess3"/>
    <dgm:cxn modelId="{3A818AE9-0A19-4ABB-B214-A2E04E5286F4}" type="presOf" srcId="{5DAC0AE6-579C-47A3-AFCA-D1639624511E}" destId="{81439744-0BD2-4DEF-9CB7-D180ADCB1CDD}" srcOrd="1" destOrd="0" presId="urn:microsoft.com/office/officeart/2005/8/layout/bProcess3"/>
    <dgm:cxn modelId="{393369ED-D121-414D-BD78-3FF2AE53E8F5}" type="presOf" srcId="{5DAC0AE6-579C-47A3-AFCA-D1639624511E}" destId="{AB6209EA-83C2-4238-A6B2-4EB90BB5EABF}" srcOrd="0" destOrd="0" presId="urn:microsoft.com/office/officeart/2005/8/layout/bProcess3"/>
    <dgm:cxn modelId="{A637C2F0-30CF-4647-A552-E020F793BE18}" type="presOf" srcId="{E322CA07-BE28-4BA0-A569-16C00B8DB804}" destId="{CA9F7C1A-76A7-437C-8C7A-2702C46ECFB3}" srcOrd="0" destOrd="0" presId="urn:microsoft.com/office/officeart/2005/8/layout/bProcess3"/>
    <dgm:cxn modelId="{6A8B97F8-B982-4E8D-8E0B-718F05A9A617}" srcId="{954632A2-C9D0-40E8-8FB3-91FF41878DF6}" destId="{C58F174C-787B-46F7-B0D8-AB0E80C434FD}" srcOrd="4" destOrd="0" parTransId="{D0B1B409-172B-4963-B8A2-AB455E4AA3EC}" sibTransId="{5DAC0AE6-579C-47A3-AFCA-D1639624511E}"/>
    <dgm:cxn modelId="{44E8F1CC-B6D2-4D4A-BB77-61E3BF7F0D54}" type="presParOf" srcId="{FC0707EB-75B8-49D8-B94C-C7D00235E6DF}" destId="{3254DF95-99D3-4D97-B3E3-B077962B020E}" srcOrd="0" destOrd="0" presId="urn:microsoft.com/office/officeart/2005/8/layout/bProcess3"/>
    <dgm:cxn modelId="{E43B6C23-17B0-496E-B702-B6092D36A109}" type="presParOf" srcId="{FC0707EB-75B8-49D8-B94C-C7D00235E6DF}" destId="{E3666CC6-FEE8-4683-BDBE-F04F05F0862C}" srcOrd="1" destOrd="0" presId="urn:microsoft.com/office/officeart/2005/8/layout/bProcess3"/>
    <dgm:cxn modelId="{9285010D-941D-4CB7-ACD1-A4BD9B5368AD}" type="presParOf" srcId="{E3666CC6-FEE8-4683-BDBE-F04F05F0862C}" destId="{A4DA7577-DA47-498C-824E-8375CE53D5BB}" srcOrd="0" destOrd="0" presId="urn:microsoft.com/office/officeart/2005/8/layout/bProcess3"/>
    <dgm:cxn modelId="{D7027020-08FB-4141-A455-C919800B0B1A}" type="presParOf" srcId="{FC0707EB-75B8-49D8-B94C-C7D00235E6DF}" destId="{65E493F4-36C2-416B-8A93-59779754B4FF}" srcOrd="2" destOrd="0" presId="urn:microsoft.com/office/officeart/2005/8/layout/bProcess3"/>
    <dgm:cxn modelId="{F691D3A2-7DC0-4EE8-8DD3-85AD5E3A3B6B}" type="presParOf" srcId="{FC0707EB-75B8-49D8-B94C-C7D00235E6DF}" destId="{127AB36E-5FC3-47EE-9123-6C0F6FA0FD6F}" srcOrd="3" destOrd="0" presId="urn:microsoft.com/office/officeart/2005/8/layout/bProcess3"/>
    <dgm:cxn modelId="{70228294-31B5-4F2E-80B0-B15069E4C3E0}" type="presParOf" srcId="{127AB36E-5FC3-47EE-9123-6C0F6FA0FD6F}" destId="{7E277BF3-2E5C-48F2-B430-A06036A5D6A5}" srcOrd="0" destOrd="0" presId="urn:microsoft.com/office/officeart/2005/8/layout/bProcess3"/>
    <dgm:cxn modelId="{85E7C168-36B0-411D-8E63-0CF81CD27972}" type="presParOf" srcId="{FC0707EB-75B8-49D8-B94C-C7D00235E6DF}" destId="{4F07957C-9157-4D23-8332-C67E1C80999C}" srcOrd="4" destOrd="0" presId="urn:microsoft.com/office/officeart/2005/8/layout/bProcess3"/>
    <dgm:cxn modelId="{FAA9258F-D47A-401C-8EB1-9FCF1679CE23}" type="presParOf" srcId="{FC0707EB-75B8-49D8-B94C-C7D00235E6DF}" destId="{CA9F7C1A-76A7-437C-8C7A-2702C46ECFB3}" srcOrd="5" destOrd="0" presId="urn:microsoft.com/office/officeart/2005/8/layout/bProcess3"/>
    <dgm:cxn modelId="{6477DBD8-12F9-4373-AE1A-14404D6D59F7}" type="presParOf" srcId="{CA9F7C1A-76A7-437C-8C7A-2702C46ECFB3}" destId="{E17871FE-0980-44FE-85BE-17C0F719E0A4}" srcOrd="0" destOrd="0" presId="urn:microsoft.com/office/officeart/2005/8/layout/bProcess3"/>
    <dgm:cxn modelId="{BD00FB44-AB37-4323-B26E-75B1C1D01ADC}" type="presParOf" srcId="{FC0707EB-75B8-49D8-B94C-C7D00235E6DF}" destId="{F83C58FE-4C61-4B45-82EC-2933E0963610}" srcOrd="6" destOrd="0" presId="urn:microsoft.com/office/officeart/2005/8/layout/bProcess3"/>
    <dgm:cxn modelId="{030A2301-F515-4EAD-AD70-00D11C502B74}" type="presParOf" srcId="{FC0707EB-75B8-49D8-B94C-C7D00235E6DF}" destId="{D56304DD-5707-46DB-B147-2A43D6FC406E}" srcOrd="7" destOrd="0" presId="urn:microsoft.com/office/officeart/2005/8/layout/bProcess3"/>
    <dgm:cxn modelId="{D484020F-47D9-492D-9D15-3375EED22A02}" type="presParOf" srcId="{D56304DD-5707-46DB-B147-2A43D6FC406E}" destId="{D58FC3E2-BAA8-4A90-A0A4-7E92CFE2AF27}" srcOrd="0" destOrd="0" presId="urn:microsoft.com/office/officeart/2005/8/layout/bProcess3"/>
    <dgm:cxn modelId="{192D259A-A273-4A06-886C-4BC749556891}" type="presParOf" srcId="{FC0707EB-75B8-49D8-B94C-C7D00235E6DF}" destId="{8EC51B42-E79B-4A33-B92F-2F98BF4517C3}" srcOrd="8" destOrd="0" presId="urn:microsoft.com/office/officeart/2005/8/layout/bProcess3"/>
    <dgm:cxn modelId="{B723FBDA-032D-4B4B-8703-E54B9E36A64B}" type="presParOf" srcId="{FC0707EB-75B8-49D8-B94C-C7D00235E6DF}" destId="{AB6209EA-83C2-4238-A6B2-4EB90BB5EABF}" srcOrd="9" destOrd="0" presId="urn:microsoft.com/office/officeart/2005/8/layout/bProcess3"/>
    <dgm:cxn modelId="{83EF1323-79EC-4D66-9BDD-EB6002030FF3}" type="presParOf" srcId="{AB6209EA-83C2-4238-A6B2-4EB90BB5EABF}" destId="{81439744-0BD2-4DEF-9CB7-D180ADCB1CDD}" srcOrd="0" destOrd="0" presId="urn:microsoft.com/office/officeart/2005/8/layout/bProcess3"/>
    <dgm:cxn modelId="{A474280C-ED0D-4399-80C1-D01564919095}" type="presParOf" srcId="{FC0707EB-75B8-49D8-B94C-C7D00235E6DF}" destId="{CDB4E53C-C58D-49F8-867D-E8740ED7E97D}" srcOrd="10" destOrd="0" presId="urn:microsoft.com/office/officeart/2005/8/layout/bProcess3"/>
    <dgm:cxn modelId="{1C027B39-4F0C-4A50-AF92-2953CE6F186E}" type="presParOf" srcId="{FC0707EB-75B8-49D8-B94C-C7D00235E6DF}" destId="{312A3A7F-90DA-47EC-BEDB-6C4B0A503B06}" srcOrd="11" destOrd="0" presId="urn:microsoft.com/office/officeart/2005/8/layout/bProcess3"/>
    <dgm:cxn modelId="{602970AC-DA4E-4694-970E-8639EC4856B8}" type="presParOf" srcId="{312A3A7F-90DA-47EC-BEDB-6C4B0A503B06}" destId="{4E61A9CF-58E1-47CA-947B-2EE0FDF32E3B}" srcOrd="0" destOrd="0" presId="urn:microsoft.com/office/officeart/2005/8/layout/bProcess3"/>
    <dgm:cxn modelId="{12DDC892-52F8-4FC6-AE3E-7CEF4D8ABEEC}" type="presParOf" srcId="{FC0707EB-75B8-49D8-B94C-C7D00235E6DF}" destId="{B1765B63-3101-4A4D-A582-B1635AD1D5CC}"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A187BB-9074-4BB6-9B18-CF9572239486}"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FD42D6CA-5DD1-487D-B147-4DD0E5BB09EC}">
      <dgm:prSet phldrT="[Text]" phldr="0"/>
      <dgm:spPr/>
      <dgm:t>
        <a:bodyPr/>
        <a:lstStyle/>
        <a:p>
          <a:pPr rtl="0"/>
          <a:r>
            <a:rPr lang="en-US" dirty="0">
              <a:latin typeface="Calibri Light" panose="020F0302020204030204"/>
            </a:rPr>
            <a:t>Request rocket launch data from API</a:t>
          </a:r>
          <a:endParaRPr lang="en-US" dirty="0"/>
        </a:p>
      </dgm:t>
    </dgm:pt>
    <dgm:pt modelId="{E501ECA2-39DE-4C63-8E0B-84A5A0EC31ED}" type="parTrans" cxnId="{6564E6F8-F190-4A80-BFE0-0DEB6AE7EADC}">
      <dgm:prSet/>
      <dgm:spPr/>
      <dgm:t>
        <a:bodyPr/>
        <a:lstStyle/>
        <a:p>
          <a:endParaRPr lang="en-US"/>
        </a:p>
      </dgm:t>
    </dgm:pt>
    <dgm:pt modelId="{54814018-9CC2-405B-99D5-FF9F7D98604D}" type="sibTrans" cxnId="{6564E6F8-F190-4A80-BFE0-0DEB6AE7EADC}">
      <dgm:prSet/>
      <dgm:spPr/>
      <dgm:t>
        <a:bodyPr/>
        <a:lstStyle/>
        <a:p>
          <a:endParaRPr lang="en-US"/>
        </a:p>
      </dgm:t>
    </dgm:pt>
    <dgm:pt modelId="{84C0EE85-8472-457F-9F12-C97EC8A5AE3C}">
      <dgm:prSet phldrT="[Text]" phldr="0"/>
      <dgm:spPr/>
      <dgm:t>
        <a:bodyPr/>
        <a:lstStyle/>
        <a:p>
          <a:pPr rtl="0"/>
          <a:r>
            <a:rPr lang="en-US" dirty="0">
              <a:latin typeface="Calibri Light" panose="020F0302020204030204"/>
            </a:rPr>
            <a:t>Convert response to a JSON file</a:t>
          </a:r>
          <a:endParaRPr lang="en-US" dirty="0"/>
        </a:p>
      </dgm:t>
    </dgm:pt>
    <dgm:pt modelId="{6D91A3B9-3581-483E-9F52-DD9170EDCE43}" type="parTrans" cxnId="{F3A9CCDA-825B-4433-AEDD-6387AE2CC66F}">
      <dgm:prSet/>
      <dgm:spPr/>
      <dgm:t>
        <a:bodyPr/>
        <a:lstStyle/>
        <a:p>
          <a:endParaRPr lang="en-US"/>
        </a:p>
      </dgm:t>
    </dgm:pt>
    <dgm:pt modelId="{AD812828-D01D-464D-90BF-F83E47B080F2}" type="sibTrans" cxnId="{F3A9CCDA-825B-4433-AEDD-6387AE2CC66F}">
      <dgm:prSet/>
      <dgm:spPr/>
      <dgm:t>
        <a:bodyPr/>
        <a:lstStyle/>
        <a:p>
          <a:endParaRPr lang="en-US"/>
        </a:p>
      </dgm:t>
    </dgm:pt>
    <dgm:pt modelId="{1563C74A-C7CF-43A3-9A0D-327CF449D10A}">
      <dgm:prSet phldrT="[Text]" phldr="0"/>
      <dgm:spPr/>
      <dgm:t>
        <a:bodyPr/>
        <a:lstStyle/>
        <a:p>
          <a:pPr rtl="0"/>
          <a:r>
            <a:rPr lang="en-US" dirty="0">
              <a:latin typeface="Calibri Light" panose="020F0302020204030204"/>
            </a:rPr>
            <a:t>Request and parse the data with GET request</a:t>
          </a:r>
          <a:endParaRPr lang="en-US" dirty="0"/>
        </a:p>
      </dgm:t>
    </dgm:pt>
    <dgm:pt modelId="{025E0AC5-38E3-4E11-8E00-59A686714894}" type="parTrans" cxnId="{00E03895-48F7-43CF-BE86-5409AE9A4E09}">
      <dgm:prSet/>
      <dgm:spPr/>
      <dgm:t>
        <a:bodyPr/>
        <a:lstStyle/>
        <a:p>
          <a:endParaRPr lang="en-US"/>
        </a:p>
      </dgm:t>
    </dgm:pt>
    <dgm:pt modelId="{3260E272-85D2-405B-BFF7-CCFBAC630F20}" type="sibTrans" cxnId="{00E03895-48F7-43CF-BE86-5409AE9A4E09}">
      <dgm:prSet/>
      <dgm:spPr/>
      <dgm:t>
        <a:bodyPr/>
        <a:lstStyle/>
        <a:p>
          <a:endParaRPr lang="en-US"/>
        </a:p>
      </dgm:t>
    </dgm:pt>
    <dgm:pt modelId="{6431188D-F0E6-4E25-8A34-2F2769594D28}">
      <dgm:prSet phldrT="[Text]" phldr="0"/>
      <dgm:spPr/>
      <dgm:t>
        <a:bodyPr/>
        <a:lstStyle/>
        <a:p>
          <a:pPr rtl="0"/>
          <a:r>
            <a:rPr lang="en-US" dirty="0">
              <a:latin typeface="Calibri Light" panose="020F0302020204030204"/>
            </a:rPr>
            <a:t>Use </a:t>
          </a:r>
          <a:r>
            <a:rPr lang="en-US" dirty="0" err="1">
              <a:latin typeface="Calibri Light" panose="020F0302020204030204"/>
            </a:rPr>
            <a:t>json_normalize</a:t>
          </a:r>
          <a:r>
            <a:rPr lang="en-US" dirty="0">
              <a:latin typeface="Calibri Light" panose="020F0302020204030204"/>
            </a:rPr>
            <a:t> method to convert the json result into a dataframe</a:t>
          </a:r>
          <a:endParaRPr lang="en-US" dirty="0"/>
        </a:p>
      </dgm:t>
    </dgm:pt>
    <dgm:pt modelId="{EAB660DC-CCD5-4CA1-A976-2348DEB7AAD2}" type="parTrans" cxnId="{B7649952-FE15-4A6E-97BA-9EDD302CEC63}">
      <dgm:prSet/>
      <dgm:spPr/>
      <dgm:t>
        <a:bodyPr/>
        <a:lstStyle/>
        <a:p>
          <a:endParaRPr lang="en-US"/>
        </a:p>
      </dgm:t>
    </dgm:pt>
    <dgm:pt modelId="{0930D3BE-000B-4347-A991-2D0C4613E109}" type="sibTrans" cxnId="{B7649952-FE15-4A6E-97BA-9EDD302CEC63}">
      <dgm:prSet/>
      <dgm:spPr/>
      <dgm:t>
        <a:bodyPr/>
        <a:lstStyle/>
        <a:p>
          <a:endParaRPr lang="en-US"/>
        </a:p>
      </dgm:t>
    </dgm:pt>
    <dgm:pt modelId="{F30D3891-F9B0-4AC0-9381-95F553C2EB92}">
      <dgm:prSet phldrT="[Text]" phldr="0"/>
      <dgm:spPr/>
      <dgm:t>
        <a:bodyPr/>
        <a:lstStyle/>
        <a:p>
          <a:pPr rtl="0"/>
          <a:r>
            <a:rPr lang="en-US" dirty="0">
              <a:latin typeface="Calibri Light" panose="020F0302020204030204"/>
            </a:rPr>
            <a:t>Create new dataset with the data we have obtained. Combine columns of data into a dictionary. </a:t>
          </a:r>
          <a:endParaRPr lang="en-US" dirty="0"/>
        </a:p>
      </dgm:t>
    </dgm:pt>
    <dgm:pt modelId="{63094F81-0936-442C-82AC-8104DD2D7D95}" type="parTrans" cxnId="{9D956B48-AF44-465D-917F-0E41B1271F6B}">
      <dgm:prSet/>
      <dgm:spPr/>
      <dgm:t>
        <a:bodyPr/>
        <a:lstStyle/>
        <a:p>
          <a:endParaRPr lang="en-US"/>
        </a:p>
      </dgm:t>
    </dgm:pt>
    <dgm:pt modelId="{0ECDA956-91FB-4372-85B9-8DD8E7239799}" type="sibTrans" cxnId="{9D956B48-AF44-465D-917F-0E41B1271F6B}">
      <dgm:prSet/>
      <dgm:spPr/>
      <dgm:t>
        <a:bodyPr/>
        <a:lstStyle/>
        <a:p>
          <a:endParaRPr lang="en-US"/>
        </a:p>
      </dgm:t>
    </dgm:pt>
    <dgm:pt modelId="{F352DA30-B13F-44C6-912B-55684DA288FE}">
      <dgm:prSet phldr="0"/>
      <dgm:spPr/>
      <dgm:t>
        <a:bodyPr/>
        <a:lstStyle/>
        <a:p>
          <a:pPr rtl="0"/>
          <a:r>
            <a:rPr lang="en-US" dirty="0">
              <a:latin typeface="Calibri Light" panose="020F0302020204030204"/>
            </a:rPr>
            <a:t>Create a pandas data frame</a:t>
          </a:r>
        </a:p>
      </dgm:t>
    </dgm:pt>
    <dgm:pt modelId="{BDC7FBBE-48D0-417E-B232-2AC953E4FFEF}" type="parTrans" cxnId="{2FF0484E-580F-4C30-A75A-4F2FFAB26F85}">
      <dgm:prSet/>
      <dgm:spPr/>
    </dgm:pt>
    <dgm:pt modelId="{02C1ECFD-7868-40F0-9A87-E222B2586CAD}" type="sibTrans" cxnId="{2FF0484E-580F-4C30-A75A-4F2FFAB26F85}">
      <dgm:prSet/>
      <dgm:spPr/>
      <dgm:t>
        <a:bodyPr/>
        <a:lstStyle/>
        <a:p>
          <a:endParaRPr lang="en-US"/>
        </a:p>
      </dgm:t>
    </dgm:pt>
    <dgm:pt modelId="{CFF76790-356C-4AE1-AC57-A2EF9E116D71}">
      <dgm:prSet phldr="0"/>
      <dgm:spPr/>
      <dgm:t>
        <a:bodyPr/>
        <a:lstStyle/>
        <a:p>
          <a:pPr rtl="0"/>
          <a:r>
            <a:rPr lang="en-US" dirty="0">
              <a:latin typeface="Calibri Light" panose="020F0302020204030204"/>
            </a:rPr>
            <a:t>Filter out Falcon 1 launches and create a new data frame with online Falcon 9 launches</a:t>
          </a:r>
        </a:p>
      </dgm:t>
    </dgm:pt>
    <dgm:pt modelId="{4EF3567A-5F8B-4CF4-B533-FB1AEA562398}" type="parTrans" cxnId="{31ABB637-B5CC-4A1B-AE33-5CDF740AB238}">
      <dgm:prSet/>
      <dgm:spPr/>
    </dgm:pt>
    <dgm:pt modelId="{AEABA211-D028-4966-BC90-4B0D6EAB2ECD}" type="sibTrans" cxnId="{31ABB637-B5CC-4A1B-AE33-5CDF740AB238}">
      <dgm:prSet/>
      <dgm:spPr/>
      <dgm:t>
        <a:bodyPr/>
        <a:lstStyle/>
        <a:p>
          <a:endParaRPr lang="en-US"/>
        </a:p>
      </dgm:t>
    </dgm:pt>
    <dgm:pt modelId="{6C5A045F-EDA5-4F49-A4E6-1E99796BB099}">
      <dgm:prSet phldr="0"/>
      <dgm:spPr/>
      <dgm:t>
        <a:bodyPr/>
        <a:lstStyle/>
        <a:p>
          <a:pPr rtl="0"/>
          <a:r>
            <a:rPr lang="en-US" dirty="0">
              <a:latin typeface="Calibri Light" panose="020F0302020204030204"/>
            </a:rPr>
            <a:t>Export new data frame to CSV.</a:t>
          </a:r>
        </a:p>
      </dgm:t>
    </dgm:pt>
    <dgm:pt modelId="{EB1505DB-4282-453F-B294-09D2766EDB06}" type="parTrans" cxnId="{5A49327B-5BCB-4C88-AFCB-4686CE80629E}">
      <dgm:prSet/>
      <dgm:spPr/>
    </dgm:pt>
    <dgm:pt modelId="{6422D255-EB3C-4373-AE2E-DDC1BC9C73F8}" type="sibTrans" cxnId="{5A49327B-5BCB-4C88-AFCB-4686CE80629E}">
      <dgm:prSet/>
      <dgm:spPr/>
    </dgm:pt>
    <dgm:pt modelId="{C89E1471-7FEB-429D-8C27-973383DCF51F}" type="pres">
      <dgm:prSet presAssocID="{35A187BB-9074-4BB6-9B18-CF9572239486}" presName="Name0" presStyleCnt="0">
        <dgm:presLayoutVars>
          <dgm:dir/>
          <dgm:resizeHandles val="exact"/>
        </dgm:presLayoutVars>
      </dgm:prSet>
      <dgm:spPr/>
    </dgm:pt>
    <dgm:pt modelId="{D13DF1C7-24E3-468E-BA86-83D88C2D90BA}" type="pres">
      <dgm:prSet presAssocID="{FD42D6CA-5DD1-487D-B147-4DD0E5BB09EC}" presName="node" presStyleLbl="node1" presStyleIdx="0" presStyleCnt="8">
        <dgm:presLayoutVars>
          <dgm:bulletEnabled val="1"/>
        </dgm:presLayoutVars>
      </dgm:prSet>
      <dgm:spPr/>
    </dgm:pt>
    <dgm:pt modelId="{F5C20B8C-09A0-4389-9C8F-2DC790D061B4}" type="pres">
      <dgm:prSet presAssocID="{54814018-9CC2-405B-99D5-FF9F7D98604D}" presName="sibTrans" presStyleLbl="sibTrans1D1" presStyleIdx="0" presStyleCnt="7"/>
      <dgm:spPr/>
    </dgm:pt>
    <dgm:pt modelId="{74D79458-79C6-40DC-AFA4-B9771A78AB3F}" type="pres">
      <dgm:prSet presAssocID="{54814018-9CC2-405B-99D5-FF9F7D98604D}" presName="connectorText" presStyleLbl="sibTrans1D1" presStyleIdx="0" presStyleCnt="7"/>
      <dgm:spPr/>
    </dgm:pt>
    <dgm:pt modelId="{07BB8EF3-4059-4080-9F59-02DAF30F5376}" type="pres">
      <dgm:prSet presAssocID="{84C0EE85-8472-457F-9F12-C97EC8A5AE3C}" presName="node" presStyleLbl="node1" presStyleIdx="1" presStyleCnt="8">
        <dgm:presLayoutVars>
          <dgm:bulletEnabled val="1"/>
        </dgm:presLayoutVars>
      </dgm:prSet>
      <dgm:spPr/>
    </dgm:pt>
    <dgm:pt modelId="{FB2BE98D-6074-4F32-B48C-DFE1512335EC}" type="pres">
      <dgm:prSet presAssocID="{AD812828-D01D-464D-90BF-F83E47B080F2}" presName="sibTrans" presStyleLbl="sibTrans1D1" presStyleIdx="1" presStyleCnt="7"/>
      <dgm:spPr/>
    </dgm:pt>
    <dgm:pt modelId="{CF997BC3-5A4E-4A91-8515-B52C3D4C2361}" type="pres">
      <dgm:prSet presAssocID="{AD812828-D01D-464D-90BF-F83E47B080F2}" presName="connectorText" presStyleLbl="sibTrans1D1" presStyleIdx="1" presStyleCnt="7"/>
      <dgm:spPr/>
    </dgm:pt>
    <dgm:pt modelId="{7AAE8121-82DC-4C2A-8184-1D06EB23DC90}" type="pres">
      <dgm:prSet presAssocID="{1563C74A-C7CF-43A3-9A0D-327CF449D10A}" presName="node" presStyleLbl="node1" presStyleIdx="2" presStyleCnt="8">
        <dgm:presLayoutVars>
          <dgm:bulletEnabled val="1"/>
        </dgm:presLayoutVars>
      </dgm:prSet>
      <dgm:spPr/>
    </dgm:pt>
    <dgm:pt modelId="{583B118B-2EE5-42C9-8665-05BA38B8D096}" type="pres">
      <dgm:prSet presAssocID="{3260E272-85D2-405B-BFF7-CCFBAC630F20}" presName="sibTrans" presStyleLbl="sibTrans1D1" presStyleIdx="2" presStyleCnt="7"/>
      <dgm:spPr/>
    </dgm:pt>
    <dgm:pt modelId="{7BF8DC99-D224-413D-9FB6-F04C123C6838}" type="pres">
      <dgm:prSet presAssocID="{3260E272-85D2-405B-BFF7-CCFBAC630F20}" presName="connectorText" presStyleLbl="sibTrans1D1" presStyleIdx="2" presStyleCnt="7"/>
      <dgm:spPr/>
    </dgm:pt>
    <dgm:pt modelId="{165E7B28-FFB8-4533-A597-19152AEBFE9A}" type="pres">
      <dgm:prSet presAssocID="{6431188D-F0E6-4E25-8A34-2F2769594D28}" presName="node" presStyleLbl="node1" presStyleIdx="3" presStyleCnt="8">
        <dgm:presLayoutVars>
          <dgm:bulletEnabled val="1"/>
        </dgm:presLayoutVars>
      </dgm:prSet>
      <dgm:spPr/>
    </dgm:pt>
    <dgm:pt modelId="{531B4DA0-92F9-4C3E-B051-7EA5F6204AB9}" type="pres">
      <dgm:prSet presAssocID="{0930D3BE-000B-4347-A991-2D0C4613E109}" presName="sibTrans" presStyleLbl="sibTrans1D1" presStyleIdx="3" presStyleCnt="7"/>
      <dgm:spPr/>
    </dgm:pt>
    <dgm:pt modelId="{81FD3F23-4D32-473D-AD56-50DC57B163BC}" type="pres">
      <dgm:prSet presAssocID="{0930D3BE-000B-4347-A991-2D0C4613E109}" presName="connectorText" presStyleLbl="sibTrans1D1" presStyleIdx="3" presStyleCnt="7"/>
      <dgm:spPr/>
    </dgm:pt>
    <dgm:pt modelId="{6AB2CB7A-BED2-4720-BA46-B6CA0AEC59C8}" type="pres">
      <dgm:prSet presAssocID="{F30D3891-F9B0-4AC0-9381-95F553C2EB92}" presName="node" presStyleLbl="node1" presStyleIdx="4" presStyleCnt="8">
        <dgm:presLayoutVars>
          <dgm:bulletEnabled val="1"/>
        </dgm:presLayoutVars>
      </dgm:prSet>
      <dgm:spPr/>
    </dgm:pt>
    <dgm:pt modelId="{8C9B5513-CAED-4481-8FA9-C69C06A5442D}" type="pres">
      <dgm:prSet presAssocID="{0ECDA956-91FB-4372-85B9-8DD8E7239799}" presName="sibTrans" presStyleLbl="sibTrans1D1" presStyleIdx="4" presStyleCnt="7"/>
      <dgm:spPr/>
    </dgm:pt>
    <dgm:pt modelId="{7E465860-721B-40C0-B0A7-3C5FE876CA60}" type="pres">
      <dgm:prSet presAssocID="{0ECDA956-91FB-4372-85B9-8DD8E7239799}" presName="connectorText" presStyleLbl="sibTrans1D1" presStyleIdx="4" presStyleCnt="7"/>
      <dgm:spPr/>
    </dgm:pt>
    <dgm:pt modelId="{AF8E55FB-9564-4E90-BF03-089EC56BA68F}" type="pres">
      <dgm:prSet presAssocID="{F352DA30-B13F-44C6-912B-55684DA288FE}" presName="node" presStyleLbl="node1" presStyleIdx="5" presStyleCnt="8">
        <dgm:presLayoutVars>
          <dgm:bulletEnabled val="1"/>
        </dgm:presLayoutVars>
      </dgm:prSet>
      <dgm:spPr/>
    </dgm:pt>
    <dgm:pt modelId="{15999DCE-1A69-4758-896D-6D591B38ECB2}" type="pres">
      <dgm:prSet presAssocID="{02C1ECFD-7868-40F0-9A87-E222B2586CAD}" presName="sibTrans" presStyleLbl="sibTrans1D1" presStyleIdx="5" presStyleCnt="7"/>
      <dgm:spPr/>
    </dgm:pt>
    <dgm:pt modelId="{EAA7C297-FE43-4A23-928F-EED90B7D3678}" type="pres">
      <dgm:prSet presAssocID="{02C1ECFD-7868-40F0-9A87-E222B2586CAD}" presName="connectorText" presStyleLbl="sibTrans1D1" presStyleIdx="5" presStyleCnt="7"/>
      <dgm:spPr/>
    </dgm:pt>
    <dgm:pt modelId="{95260CC2-B755-499D-B3A0-D00A634EC029}" type="pres">
      <dgm:prSet presAssocID="{CFF76790-356C-4AE1-AC57-A2EF9E116D71}" presName="node" presStyleLbl="node1" presStyleIdx="6" presStyleCnt="8">
        <dgm:presLayoutVars>
          <dgm:bulletEnabled val="1"/>
        </dgm:presLayoutVars>
      </dgm:prSet>
      <dgm:spPr/>
    </dgm:pt>
    <dgm:pt modelId="{62CD37FF-DA71-4944-824F-EF38390B0EA9}" type="pres">
      <dgm:prSet presAssocID="{AEABA211-D028-4966-BC90-4B0D6EAB2ECD}" presName="sibTrans" presStyleLbl="sibTrans1D1" presStyleIdx="6" presStyleCnt="7"/>
      <dgm:spPr/>
    </dgm:pt>
    <dgm:pt modelId="{FEFE93F4-A16B-4CA2-921C-547538B094B5}" type="pres">
      <dgm:prSet presAssocID="{AEABA211-D028-4966-BC90-4B0D6EAB2ECD}" presName="connectorText" presStyleLbl="sibTrans1D1" presStyleIdx="6" presStyleCnt="7"/>
      <dgm:spPr/>
    </dgm:pt>
    <dgm:pt modelId="{410AEF88-3C68-4D94-A853-6DFB5BD8B977}" type="pres">
      <dgm:prSet presAssocID="{6C5A045F-EDA5-4F49-A4E6-1E99796BB099}" presName="node" presStyleLbl="node1" presStyleIdx="7" presStyleCnt="8">
        <dgm:presLayoutVars>
          <dgm:bulletEnabled val="1"/>
        </dgm:presLayoutVars>
      </dgm:prSet>
      <dgm:spPr/>
    </dgm:pt>
  </dgm:ptLst>
  <dgm:cxnLst>
    <dgm:cxn modelId="{43DDE109-1DA9-4D60-B343-23BD1F0D8C55}" type="presOf" srcId="{02C1ECFD-7868-40F0-9A87-E222B2586CAD}" destId="{15999DCE-1A69-4758-896D-6D591B38ECB2}" srcOrd="0" destOrd="0" presId="urn:microsoft.com/office/officeart/2005/8/layout/bProcess3"/>
    <dgm:cxn modelId="{2EE92710-00B9-4B15-84DF-BDBA35D8F434}" type="presOf" srcId="{0ECDA956-91FB-4372-85B9-8DD8E7239799}" destId="{7E465860-721B-40C0-B0A7-3C5FE876CA60}" srcOrd="1" destOrd="0" presId="urn:microsoft.com/office/officeart/2005/8/layout/bProcess3"/>
    <dgm:cxn modelId="{D7265C16-80F8-45FB-9041-9965347EFBAA}" type="presOf" srcId="{0ECDA956-91FB-4372-85B9-8DD8E7239799}" destId="{8C9B5513-CAED-4481-8FA9-C69C06A5442D}" srcOrd="0" destOrd="0" presId="urn:microsoft.com/office/officeart/2005/8/layout/bProcess3"/>
    <dgm:cxn modelId="{79C55725-F3B2-4836-9C78-6CCCBE015CFD}" type="presOf" srcId="{54814018-9CC2-405B-99D5-FF9F7D98604D}" destId="{F5C20B8C-09A0-4389-9C8F-2DC790D061B4}" srcOrd="0" destOrd="0" presId="urn:microsoft.com/office/officeart/2005/8/layout/bProcess3"/>
    <dgm:cxn modelId="{FC440931-84CD-429E-B38B-E2CBCA855F32}" type="presOf" srcId="{54814018-9CC2-405B-99D5-FF9F7D98604D}" destId="{74D79458-79C6-40DC-AFA4-B9771A78AB3F}" srcOrd="1" destOrd="0" presId="urn:microsoft.com/office/officeart/2005/8/layout/bProcess3"/>
    <dgm:cxn modelId="{A2822732-A367-49E6-A85B-B20986F0D67E}" type="presOf" srcId="{FD42D6CA-5DD1-487D-B147-4DD0E5BB09EC}" destId="{D13DF1C7-24E3-468E-BA86-83D88C2D90BA}" srcOrd="0" destOrd="0" presId="urn:microsoft.com/office/officeart/2005/8/layout/bProcess3"/>
    <dgm:cxn modelId="{31ABB637-B5CC-4A1B-AE33-5CDF740AB238}" srcId="{35A187BB-9074-4BB6-9B18-CF9572239486}" destId="{CFF76790-356C-4AE1-AC57-A2EF9E116D71}" srcOrd="6" destOrd="0" parTransId="{4EF3567A-5F8B-4CF4-B533-FB1AEA562398}" sibTransId="{AEABA211-D028-4966-BC90-4B0D6EAB2ECD}"/>
    <dgm:cxn modelId="{1179A143-A5E4-403F-9751-1EBE588F66CC}" type="presOf" srcId="{AD812828-D01D-464D-90BF-F83E47B080F2}" destId="{CF997BC3-5A4E-4A91-8515-B52C3D4C2361}" srcOrd="1" destOrd="0" presId="urn:microsoft.com/office/officeart/2005/8/layout/bProcess3"/>
    <dgm:cxn modelId="{9D956B48-AF44-465D-917F-0E41B1271F6B}" srcId="{35A187BB-9074-4BB6-9B18-CF9572239486}" destId="{F30D3891-F9B0-4AC0-9381-95F553C2EB92}" srcOrd="4" destOrd="0" parTransId="{63094F81-0936-442C-82AC-8104DD2D7D95}" sibTransId="{0ECDA956-91FB-4372-85B9-8DD8E7239799}"/>
    <dgm:cxn modelId="{2FF0484E-580F-4C30-A75A-4F2FFAB26F85}" srcId="{35A187BB-9074-4BB6-9B18-CF9572239486}" destId="{F352DA30-B13F-44C6-912B-55684DA288FE}" srcOrd="5" destOrd="0" parTransId="{BDC7FBBE-48D0-417E-B232-2AC953E4FFEF}" sibTransId="{02C1ECFD-7868-40F0-9A87-E222B2586CAD}"/>
    <dgm:cxn modelId="{B7649952-FE15-4A6E-97BA-9EDD302CEC63}" srcId="{35A187BB-9074-4BB6-9B18-CF9572239486}" destId="{6431188D-F0E6-4E25-8A34-2F2769594D28}" srcOrd="3" destOrd="0" parTransId="{EAB660DC-CCD5-4CA1-A976-2348DEB7AAD2}" sibTransId="{0930D3BE-000B-4347-A991-2D0C4613E109}"/>
    <dgm:cxn modelId="{978F0876-6F5E-4567-A44C-1A3BF02C5D1C}" type="presOf" srcId="{6C5A045F-EDA5-4F49-A4E6-1E99796BB099}" destId="{410AEF88-3C68-4D94-A853-6DFB5BD8B977}" srcOrd="0" destOrd="0" presId="urn:microsoft.com/office/officeart/2005/8/layout/bProcess3"/>
    <dgm:cxn modelId="{345B2659-D5F6-4D30-B245-909C7E543DAA}" type="presOf" srcId="{35A187BB-9074-4BB6-9B18-CF9572239486}" destId="{C89E1471-7FEB-429D-8C27-973383DCF51F}" srcOrd="0" destOrd="0" presId="urn:microsoft.com/office/officeart/2005/8/layout/bProcess3"/>
    <dgm:cxn modelId="{5A49327B-5BCB-4C88-AFCB-4686CE80629E}" srcId="{35A187BB-9074-4BB6-9B18-CF9572239486}" destId="{6C5A045F-EDA5-4F49-A4E6-1E99796BB099}" srcOrd="7" destOrd="0" parTransId="{EB1505DB-4282-453F-B294-09D2766EDB06}" sibTransId="{6422D255-EB3C-4373-AE2E-DDC1BC9C73F8}"/>
    <dgm:cxn modelId="{E420BC81-2C35-4080-A817-A433B2AD1B29}" type="presOf" srcId="{0930D3BE-000B-4347-A991-2D0C4613E109}" destId="{81FD3F23-4D32-473D-AD56-50DC57B163BC}" srcOrd="1" destOrd="0" presId="urn:microsoft.com/office/officeart/2005/8/layout/bProcess3"/>
    <dgm:cxn modelId="{2E5AF885-F2C1-4E18-B2CD-29773CB41848}" type="presOf" srcId="{F352DA30-B13F-44C6-912B-55684DA288FE}" destId="{AF8E55FB-9564-4E90-BF03-089EC56BA68F}" srcOrd="0" destOrd="0" presId="urn:microsoft.com/office/officeart/2005/8/layout/bProcess3"/>
    <dgm:cxn modelId="{32674B93-7CD4-482E-88AB-AE2BB4F7829C}" type="presOf" srcId="{AEABA211-D028-4966-BC90-4B0D6EAB2ECD}" destId="{62CD37FF-DA71-4944-824F-EF38390B0EA9}" srcOrd="0" destOrd="0" presId="urn:microsoft.com/office/officeart/2005/8/layout/bProcess3"/>
    <dgm:cxn modelId="{00E03895-48F7-43CF-BE86-5409AE9A4E09}" srcId="{35A187BB-9074-4BB6-9B18-CF9572239486}" destId="{1563C74A-C7CF-43A3-9A0D-327CF449D10A}" srcOrd="2" destOrd="0" parTransId="{025E0AC5-38E3-4E11-8E00-59A686714894}" sibTransId="{3260E272-85D2-405B-BFF7-CCFBAC630F20}"/>
    <dgm:cxn modelId="{A4AFB898-176E-454A-9A80-878A6CE1DCAC}" type="presOf" srcId="{F30D3891-F9B0-4AC0-9381-95F553C2EB92}" destId="{6AB2CB7A-BED2-4720-BA46-B6CA0AEC59C8}" srcOrd="0" destOrd="0" presId="urn:microsoft.com/office/officeart/2005/8/layout/bProcess3"/>
    <dgm:cxn modelId="{3165FC9D-A052-4234-A61F-3E7D71D6C6C0}" type="presOf" srcId="{AD812828-D01D-464D-90BF-F83E47B080F2}" destId="{FB2BE98D-6074-4F32-B48C-DFE1512335EC}" srcOrd="0" destOrd="0" presId="urn:microsoft.com/office/officeart/2005/8/layout/bProcess3"/>
    <dgm:cxn modelId="{1317C3A6-B730-4EDE-BC85-9A4C09DCA25D}" type="presOf" srcId="{84C0EE85-8472-457F-9F12-C97EC8A5AE3C}" destId="{07BB8EF3-4059-4080-9F59-02DAF30F5376}" srcOrd="0" destOrd="0" presId="urn:microsoft.com/office/officeart/2005/8/layout/bProcess3"/>
    <dgm:cxn modelId="{EA3B9AA9-3026-49BE-8943-2CFE7B6F6A89}" type="presOf" srcId="{3260E272-85D2-405B-BFF7-CCFBAC630F20}" destId="{7BF8DC99-D224-413D-9FB6-F04C123C6838}" srcOrd="1" destOrd="0" presId="urn:microsoft.com/office/officeart/2005/8/layout/bProcess3"/>
    <dgm:cxn modelId="{870BA4AF-936F-40F9-8F0F-E4069383AB30}" type="presOf" srcId="{02C1ECFD-7868-40F0-9A87-E222B2586CAD}" destId="{EAA7C297-FE43-4A23-928F-EED90B7D3678}" srcOrd="1" destOrd="0" presId="urn:microsoft.com/office/officeart/2005/8/layout/bProcess3"/>
    <dgm:cxn modelId="{736E7DD8-297E-4E70-BC09-16025EFA0501}" type="presOf" srcId="{AEABA211-D028-4966-BC90-4B0D6EAB2ECD}" destId="{FEFE93F4-A16B-4CA2-921C-547538B094B5}" srcOrd="1" destOrd="0" presId="urn:microsoft.com/office/officeart/2005/8/layout/bProcess3"/>
    <dgm:cxn modelId="{73796FD9-09E8-4D48-8245-51139B848C0B}" type="presOf" srcId="{0930D3BE-000B-4347-A991-2D0C4613E109}" destId="{531B4DA0-92F9-4C3E-B051-7EA5F6204AB9}" srcOrd="0" destOrd="0" presId="urn:microsoft.com/office/officeart/2005/8/layout/bProcess3"/>
    <dgm:cxn modelId="{626C9DDA-91D3-4805-BDB3-E97DB8F92418}" type="presOf" srcId="{1563C74A-C7CF-43A3-9A0D-327CF449D10A}" destId="{7AAE8121-82DC-4C2A-8184-1D06EB23DC90}" srcOrd="0" destOrd="0" presId="urn:microsoft.com/office/officeart/2005/8/layout/bProcess3"/>
    <dgm:cxn modelId="{F3A9CCDA-825B-4433-AEDD-6387AE2CC66F}" srcId="{35A187BB-9074-4BB6-9B18-CF9572239486}" destId="{84C0EE85-8472-457F-9F12-C97EC8A5AE3C}" srcOrd="1" destOrd="0" parTransId="{6D91A3B9-3581-483E-9F52-DD9170EDCE43}" sibTransId="{AD812828-D01D-464D-90BF-F83E47B080F2}"/>
    <dgm:cxn modelId="{0B5AF9E8-A75C-4F78-90BE-98D63222F4F8}" type="presOf" srcId="{3260E272-85D2-405B-BFF7-CCFBAC630F20}" destId="{583B118B-2EE5-42C9-8665-05BA38B8D096}" srcOrd="0" destOrd="0" presId="urn:microsoft.com/office/officeart/2005/8/layout/bProcess3"/>
    <dgm:cxn modelId="{91E5DDEA-3DAE-418F-9078-C2F0D0C6FD56}" type="presOf" srcId="{CFF76790-356C-4AE1-AC57-A2EF9E116D71}" destId="{95260CC2-B755-499D-B3A0-D00A634EC029}" srcOrd="0" destOrd="0" presId="urn:microsoft.com/office/officeart/2005/8/layout/bProcess3"/>
    <dgm:cxn modelId="{3462A7ED-5E6F-4D2B-AD76-8F8E0C7F6129}" type="presOf" srcId="{6431188D-F0E6-4E25-8A34-2F2769594D28}" destId="{165E7B28-FFB8-4533-A597-19152AEBFE9A}" srcOrd="0" destOrd="0" presId="urn:microsoft.com/office/officeart/2005/8/layout/bProcess3"/>
    <dgm:cxn modelId="{6564E6F8-F190-4A80-BFE0-0DEB6AE7EADC}" srcId="{35A187BB-9074-4BB6-9B18-CF9572239486}" destId="{FD42D6CA-5DD1-487D-B147-4DD0E5BB09EC}" srcOrd="0" destOrd="0" parTransId="{E501ECA2-39DE-4C63-8E0B-84A5A0EC31ED}" sibTransId="{54814018-9CC2-405B-99D5-FF9F7D98604D}"/>
    <dgm:cxn modelId="{89350A72-7832-4A74-875B-825558075EF9}" type="presParOf" srcId="{C89E1471-7FEB-429D-8C27-973383DCF51F}" destId="{D13DF1C7-24E3-468E-BA86-83D88C2D90BA}" srcOrd="0" destOrd="0" presId="urn:microsoft.com/office/officeart/2005/8/layout/bProcess3"/>
    <dgm:cxn modelId="{1547E2F9-BE0A-40D6-8789-2E95ADDC2BBF}" type="presParOf" srcId="{C89E1471-7FEB-429D-8C27-973383DCF51F}" destId="{F5C20B8C-09A0-4389-9C8F-2DC790D061B4}" srcOrd="1" destOrd="0" presId="urn:microsoft.com/office/officeart/2005/8/layout/bProcess3"/>
    <dgm:cxn modelId="{975D08EF-23D7-4A85-A16E-DC158DE8F22C}" type="presParOf" srcId="{F5C20B8C-09A0-4389-9C8F-2DC790D061B4}" destId="{74D79458-79C6-40DC-AFA4-B9771A78AB3F}" srcOrd="0" destOrd="0" presId="urn:microsoft.com/office/officeart/2005/8/layout/bProcess3"/>
    <dgm:cxn modelId="{EA311CF0-CB50-47B8-B90D-A21ACCA6C672}" type="presParOf" srcId="{C89E1471-7FEB-429D-8C27-973383DCF51F}" destId="{07BB8EF3-4059-4080-9F59-02DAF30F5376}" srcOrd="2" destOrd="0" presId="urn:microsoft.com/office/officeart/2005/8/layout/bProcess3"/>
    <dgm:cxn modelId="{4486605D-7CFC-4DA3-BCF5-183844A017FD}" type="presParOf" srcId="{C89E1471-7FEB-429D-8C27-973383DCF51F}" destId="{FB2BE98D-6074-4F32-B48C-DFE1512335EC}" srcOrd="3" destOrd="0" presId="urn:microsoft.com/office/officeart/2005/8/layout/bProcess3"/>
    <dgm:cxn modelId="{10D7D4DC-78B4-4F25-8B26-17553290F426}" type="presParOf" srcId="{FB2BE98D-6074-4F32-B48C-DFE1512335EC}" destId="{CF997BC3-5A4E-4A91-8515-B52C3D4C2361}" srcOrd="0" destOrd="0" presId="urn:microsoft.com/office/officeart/2005/8/layout/bProcess3"/>
    <dgm:cxn modelId="{71883D45-DE0C-424D-8A03-C274DEB7001C}" type="presParOf" srcId="{C89E1471-7FEB-429D-8C27-973383DCF51F}" destId="{7AAE8121-82DC-4C2A-8184-1D06EB23DC90}" srcOrd="4" destOrd="0" presId="urn:microsoft.com/office/officeart/2005/8/layout/bProcess3"/>
    <dgm:cxn modelId="{DCAC23FD-B21C-4095-B685-DEE54D838E76}" type="presParOf" srcId="{C89E1471-7FEB-429D-8C27-973383DCF51F}" destId="{583B118B-2EE5-42C9-8665-05BA38B8D096}" srcOrd="5" destOrd="0" presId="urn:microsoft.com/office/officeart/2005/8/layout/bProcess3"/>
    <dgm:cxn modelId="{DE6B5675-40E6-4630-A630-EB00FCD29390}" type="presParOf" srcId="{583B118B-2EE5-42C9-8665-05BA38B8D096}" destId="{7BF8DC99-D224-413D-9FB6-F04C123C6838}" srcOrd="0" destOrd="0" presId="urn:microsoft.com/office/officeart/2005/8/layout/bProcess3"/>
    <dgm:cxn modelId="{0855E120-8522-4325-91B5-31612B32E74E}" type="presParOf" srcId="{C89E1471-7FEB-429D-8C27-973383DCF51F}" destId="{165E7B28-FFB8-4533-A597-19152AEBFE9A}" srcOrd="6" destOrd="0" presId="urn:microsoft.com/office/officeart/2005/8/layout/bProcess3"/>
    <dgm:cxn modelId="{1A0D634F-20F9-4CAF-BFD9-818F35C6561F}" type="presParOf" srcId="{C89E1471-7FEB-429D-8C27-973383DCF51F}" destId="{531B4DA0-92F9-4C3E-B051-7EA5F6204AB9}" srcOrd="7" destOrd="0" presId="urn:microsoft.com/office/officeart/2005/8/layout/bProcess3"/>
    <dgm:cxn modelId="{01B7BBF6-9C52-4BB9-A3CF-B8B6AD0E175C}" type="presParOf" srcId="{531B4DA0-92F9-4C3E-B051-7EA5F6204AB9}" destId="{81FD3F23-4D32-473D-AD56-50DC57B163BC}" srcOrd="0" destOrd="0" presId="urn:microsoft.com/office/officeart/2005/8/layout/bProcess3"/>
    <dgm:cxn modelId="{27867D1D-7675-470C-AC69-D0D50520FEE3}" type="presParOf" srcId="{C89E1471-7FEB-429D-8C27-973383DCF51F}" destId="{6AB2CB7A-BED2-4720-BA46-B6CA0AEC59C8}" srcOrd="8" destOrd="0" presId="urn:microsoft.com/office/officeart/2005/8/layout/bProcess3"/>
    <dgm:cxn modelId="{C0D7F3CF-26C2-4F2E-B22C-9A50604EC49D}" type="presParOf" srcId="{C89E1471-7FEB-429D-8C27-973383DCF51F}" destId="{8C9B5513-CAED-4481-8FA9-C69C06A5442D}" srcOrd="9" destOrd="0" presId="urn:microsoft.com/office/officeart/2005/8/layout/bProcess3"/>
    <dgm:cxn modelId="{DDB1A4D0-4157-4E20-94EC-274E55E226A2}" type="presParOf" srcId="{8C9B5513-CAED-4481-8FA9-C69C06A5442D}" destId="{7E465860-721B-40C0-B0A7-3C5FE876CA60}" srcOrd="0" destOrd="0" presId="urn:microsoft.com/office/officeart/2005/8/layout/bProcess3"/>
    <dgm:cxn modelId="{F878417F-F83E-4DD3-B140-07884A4493E3}" type="presParOf" srcId="{C89E1471-7FEB-429D-8C27-973383DCF51F}" destId="{AF8E55FB-9564-4E90-BF03-089EC56BA68F}" srcOrd="10" destOrd="0" presId="urn:microsoft.com/office/officeart/2005/8/layout/bProcess3"/>
    <dgm:cxn modelId="{23A2F849-4593-48E2-8561-A3085104CC4A}" type="presParOf" srcId="{C89E1471-7FEB-429D-8C27-973383DCF51F}" destId="{15999DCE-1A69-4758-896D-6D591B38ECB2}" srcOrd="11" destOrd="0" presId="urn:microsoft.com/office/officeart/2005/8/layout/bProcess3"/>
    <dgm:cxn modelId="{62EE4CE0-F57D-43B8-8996-E79F28F97130}" type="presParOf" srcId="{15999DCE-1A69-4758-896D-6D591B38ECB2}" destId="{EAA7C297-FE43-4A23-928F-EED90B7D3678}" srcOrd="0" destOrd="0" presId="urn:microsoft.com/office/officeart/2005/8/layout/bProcess3"/>
    <dgm:cxn modelId="{9D14EE12-6839-49E9-AEF3-68B73ED27AE8}" type="presParOf" srcId="{C89E1471-7FEB-429D-8C27-973383DCF51F}" destId="{95260CC2-B755-499D-B3A0-D00A634EC029}" srcOrd="12" destOrd="0" presId="urn:microsoft.com/office/officeart/2005/8/layout/bProcess3"/>
    <dgm:cxn modelId="{2F72C3E4-1CD2-42D6-8843-0025EF81F17F}" type="presParOf" srcId="{C89E1471-7FEB-429D-8C27-973383DCF51F}" destId="{62CD37FF-DA71-4944-824F-EF38390B0EA9}" srcOrd="13" destOrd="0" presId="urn:microsoft.com/office/officeart/2005/8/layout/bProcess3"/>
    <dgm:cxn modelId="{A54DC2F7-027C-4291-A972-EE5A0C5A305A}" type="presParOf" srcId="{62CD37FF-DA71-4944-824F-EF38390B0EA9}" destId="{FEFE93F4-A16B-4CA2-921C-547538B094B5}" srcOrd="0" destOrd="0" presId="urn:microsoft.com/office/officeart/2005/8/layout/bProcess3"/>
    <dgm:cxn modelId="{E27E71D8-2701-47B3-B5BD-A181B6A42706}" type="presParOf" srcId="{C89E1471-7FEB-429D-8C27-973383DCF51F}" destId="{410AEF88-3C68-4D94-A853-6DFB5BD8B977}"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C051D7-3344-45E6-AC48-336174327ECF}"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DD1C3EB-A5DF-4A88-A743-114D11B1041C}">
      <dgm:prSet phldrT="[Text]" phldr="0"/>
      <dgm:spPr/>
      <dgm:t>
        <a:bodyPr/>
        <a:lstStyle/>
        <a:p>
          <a:pPr rtl="0"/>
          <a:r>
            <a:rPr lang="en-US" dirty="0">
              <a:latin typeface="Calibri Light" panose="020F0302020204030204"/>
            </a:rPr>
            <a:t>Calculated number of launch sites</a:t>
          </a:r>
          <a:endParaRPr lang="en-US" dirty="0"/>
        </a:p>
      </dgm:t>
    </dgm:pt>
    <dgm:pt modelId="{5623532F-C266-41A4-986C-0EC294D323E4}" type="parTrans" cxnId="{77201D67-04A6-4483-A47D-AA5B7088A1EF}">
      <dgm:prSet/>
      <dgm:spPr/>
      <dgm:t>
        <a:bodyPr/>
        <a:lstStyle/>
        <a:p>
          <a:endParaRPr lang="en-US"/>
        </a:p>
      </dgm:t>
    </dgm:pt>
    <dgm:pt modelId="{3F1F9FF2-46B8-425D-817D-4725DDEC1089}" type="sibTrans" cxnId="{77201D67-04A6-4483-A47D-AA5B7088A1EF}">
      <dgm:prSet/>
      <dgm:spPr/>
      <dgm:t>
        <a:bodyPr/>
        <a:lstStyle/>
        <a:p>
          <a:endParaRPr lang="en-US"/>
        </a:p>
      </dgm:t>
    </dgm:pt>
    <dgm:pt modelId="{19737AE8-6B90-4FD2-83A3-C0989B73C79A}">
      <dgm:prSet phldrT="[Text]" phldr="0"/>
      <dgm:spPr/>
      <dgm:t>
        <a:bodyPr/>
        <a:lstStyle/>
        <a:p>
          <a:pPr rtl="0"/>
          <a:r>
            <a:rPr lang="en-US" dirty="0">
              <a:latin typeface="Calibri Light" panose="020F0302020204030204"/>
            </a:rPr>
            <a:t>Calculated the number and occurrence of mission outcome per orbit type</a:t>
          </a:r>
          <a:endParaRPr lang="en-US" dirty="0"/>
        </a:p>
      </dgm:t>
    </dgm:pt>
    <dgm:pt modelId="{791294EA-4974-4DBC-8B78-A4A9548725C5}" type="parTrans" cxnId="{CAC021BF-B4DA-49E3-949D-D4916E42B41B}">
      <dgm:prSet/>
      <dgm:spPr/>
      <dgm:t>
        <a:bodyPr/>
        <a:lstStyle/>
        <a:p>
          <a:endParaRPr lang="en-US"/>
        </a:p>
      </dgm:t>
    </dgm:pt>
    <dgm:pt modelId="{1838A36B-218B-44C8-88AD-D166E1C98296}" type="sibTrans" cxnId="{CAC021BF-B4DA-49E3-949D-D4916E42B41B}">
      <dgm:prSet/>
      <dgm:spPr/>
      <dgm:t>
        <a:bodyPr/>
        <a:lstStyle/>
        <a:p>
          <a:endParaRPr lang="en-US"/>
        </a:p>
      </dgm:t>
    </dgm:pt>
    <dgm:pt modelId="{AEC0F0C2-287A-4CD3-9105-EBFCC6FCDFB4}">
      <dgm:prSet phldrT="[Text]" phldr="0"/>
      <dgm:spPr/>
      <dgm:t>
        <a:bodyPr/>
        <a:lstStyle/>
        <a:p>
          <a:pPr rtl="0"/>
          <a:r>
            <a:rPr lang="en-US" dirty="0">
              <a:latin typeface="Calibri Light" panose="020F0302020204030204"/>
            </a:rPr>
            <a:t>Created a set of outcomes where the second stage did not land successfully</a:t>
          </a:r>
        </a:p>
      </dgm:t>
    </dgm:pt>
    <dgm:pt modelId="{73F9722B-341B-4547-97FF-EFB5E29512A6}" type="parTrans" cxnId="{3A097456-AAB9-408B-9EA0-05D7D38B09C9}">
      <dgm:prSet/>
      <dgm:spPr/>
      <dgm:t>
        <a:bodyPr/>
        <a:lstStyle/>
        <a:p>
          <a:endParaRPr lang="en-US"/>
        </a:p>
      </dgm:t>
    </dgm:pt>
    <dgm:pt modelId="{5D78C550-A8D3-4325-9009-80E1983C5057}" type="sibTrans" cxnId="{3A097456-AAB9-408B-9EA0-05D7D38B09C9}">
      <dgm:prSet/>
      <dgm:spPr/>
      <dgm:t>
        <a:bodyPr/>
        <a:lstStyle/>
        <a:p>
          <a:endParaRPr lang="en-US"/>
        </a:p>
      </dgm:t>
    </dgm:pt>
    <dgm:pt modelId="{BF95FEDA-1522-430B-B129-BFF728162C89}">
      <dgm:prSet phldrT="[Text]" phldr="0"/>
      <dgm:spPr/>
      <dgm:t>
        <a:bodyPr/>
        <a:lstStyle/>
        <a:p>
          <a:pPr rtl="0"/>
          <a:r>
            <a:rPr lang="en-US" dirty="0">
              <a:latin typeface="Calibri Light" panose="020F0302020204030204"/>
            </a:rPr>
            <a:t>Calculated the (mean) success rate for every landing in the dataset </a:t>
          </a:r>
          <a:endParaRPr lang="en-US" dirty="0"/>
        </a:p>
      </dgm:t>
    </dgm:pt>
    <dgm:pt modelId="{A2341035-24F5-4197-B3EA-FDAE86EE7FE2}" type="parTrans" cxnId="{F4F03A36-3381-462E-A339-4C67374C83B3}">
      <dgm:prSet/>
      <dgm:spPr/>
      <dgm:t>
        <a:bodyPr/>
        <a:lstStyle/>
        <a:p>
          <a:endParaRPr lang="en-US"/>
        </a:p>
      </dgm:t>
    </dgm:pt>
    <dgm:pt modelId="{717B3B7D-DCCF-4749-8E8D-1C8A80379D18}" type="sibTrans" cxnId="{F4F03A36-3381-462E-A339-4C67374C83B3}">
      <dgm:prSet/>
      <dgm:spPr/>
      <dgm:t>
        <a:bodyPr/>
        <a:lstStyle/>
        <a:p>
          <a:endParaRPr lang="en-US"/>
        </a:p>
      </dgm:t>
    </dgm:pt>
    <dgm:pt modelId="{DD53870D-0088-4B7F-AA12-F575200D81BD}">
      <dgm:prSet phldr="0"/>
      <dgm:spPr/>
      <dgm:t>
        <a:bodyPr/>
        <a:lstStyle/>
        <a:p>
          <a:pPr rtl="0"/>
          <a:r>
            <a:rPr lang="en-US" dirty="0">
              <a:latin typeface="Calibri Light" panose="020F0302020204030204"/>
            </a:rPr>
            <a:t>Create a landing outcome label from Outcome column where the </a:t>
          </a:r>
          <a:r>
            <a:rPr lang="en-US" dirty="0" err="1">
              <a:latin typeface="Calibri Light" panose="020F0302020204030204"/>
            </a:rPr>
            <a:t>Vlass</a:t>
          </a:r>
          <a:r>
            <a:rPr lang="en-US" dirty="0">
              <a:latin typeface="Calibri Light" panose="020F0302020204030204"/>
            </a:rPr>
            <a:t> value would be 0 for bad outcome and 1 otherwise. </a:t>
          </a:r>
          <a:endParaRPr lang="en-US" dirty="0"/>
        </a:p>
      </dgm:t>
    </dgm:pt>
    <dgm:pt modelId="{54BD203A-65A2-486B-BBE6-1D2649B43644}" type="parTrans" cxnId="{6B39B5AC-9FFB-4119-8895-442FA530EA40}">
      <dgm:prSet/>
      <dgm:spPr/>
    </dgm:pt>
    <dgm:pt modelId="{8E19BE12-FD52-4728-8400-C5E60DA538E5}" type="sibTrans" cxnId="{6B39B5AC-9FFB-4119-8895-442FA530EA40}">
      <dgm:prSet/>
      <dgm:spPr/>
      <dgm:t>
        <a:bodyPr/>
        <a:lstStyle/>
        <a:p>
          <a:endParaRPr lang="en-US"/>
        </a:p>
      </dgm:t>
    </dgm:pt>
    <dgm:pt modelId="{0989ED87-D2F0-4D70-95ED-A8C197EAEF8E}" type="pres">
      <dgm:prSet presAssocID="{69C051D7-3344-45E6-AC48-336174327ECF}" presName="Name0" presStyleCnt="0">
        <dgm:presLayoutVars>
          <dgm:dir/>
          <dgm:resizeHandles val="exact"/>
        </dgm:presLayoutVars>
      </dgm:prSet>
      <dgm:spPr/>
    </dgm:pt>
    <dgm:pt modelId="{B99BF1AA-E1C9-49B3-BAF6-7BDDCBBE9478}" type="pres">
      <dgm:prSet presAssocID="{1DD1C3EB-A5DF-4A88-A743-114D11B1041C}" presName="node" presStyleLbl="node1" presStyleIdx="0" presStyleCnt="5">
        <dgm:presLayoutVars>
          <dgm:bulletEnabled val="1"/>
        </dgm:presLayoutVars>
      </dgm:prSet>
      <dgm:spPr/>
    </dgm:pt>
    <dgm:pt modelId="{398586AA-AC66-4042-867D-5BE7E1682F88}" type="pres">
      <dgm:prSet presAssocID="{3F1F9FF2-46B8-425D-817D-4725DDEC1089}" presName="sibTrans" presStyleLbl="sibTrans1D1" presStyleIdx="0" presStyleCnt="4"/>
      <dgm:spPr/>
    </dgm:pt>
    <dgm:pt modelId="{5826FA64-5552-43E8-94EA-E481DA30E08E}" type="pres">
      <dgm:prSet presAssocID="{3F1F9FF2-46B8-425D-817D-4725DDEC1089}" presName="connectorText" presStyleLbl="sibTrans1D1" presStyleIdx="0" presStyleCnt="4"/>
      <dgm:spPr/>
    </dgm:pt>
    <dgm:pt modelId="{EF8E1F11-25F2-48C7-A9E5-5406E46E1224}" type="pres">
      <dgm:prSet presAssocID="{19737AE8-6B90-4FD2-83A3-C0989B73C79A}" presName="node" presStyleLbl="node1" presStyleIdx="1" presStyleCnt="5">
        <dgm:presLayoutVars>
          <dgm:bulletEnabled val="1"/>
        </dgm:presLayoutVars>
      </dgm:prSet>
      <dgm:spPr/>
    </dgm:pt>
    <dgm:pt modelId="{ECCEA906-7C89-4C3C-BB7A-3237CC8ECCEB}" type="pres">
      <dgm:prSet presAssocID="{1838A36B-218B-44C8-88AD-D166E1C98296}" presName="sibTrans" presStyleLbl="sibTrans1D1" presStyleIdx="1" presStyleCnt="4"/>
      <dgm:spPr/>
    </dgm:pt>
    <dgm:pt modelId="{914A82DB-B6A3-4D77-8998-DA0582B30176}" type="pres">
      <dgm:prSet presAssocID="{1838A36B-218B-44C8-88AD-D166E1C98296}" presName="connectorText" presStyleLbl="sibTrans1D1" presStyleIdx="1" presStyleCnt="4"/>
      <dgm:spPr/>
    </dgm:pt>
    <dgm:pt modelId="{70CCD10F-AC63-4D34-8D38-FE006DD4E971}" type="pres">
      <dgm:prSet presAssocID="{AEC0F0C2-287A-4CD3-9105-EBFCC6FCDFB4}" presName="node" presStyleLbl="node1" presStyleIdx="2" presStyleCnt="5">
        <dgm:presLayoutVars>
          <dgm:bulletEnabled val="1"/>
        </dgm:presLayoutVars>
      </dgm:prSet>
      <dgm:spPr/>
    </dgm:pt>
    <dgm:pt modelId="{2B107901-F924-4B04-A0B9-B59630F183F3}" type="pres">
      <dgm:prSet presAssocID="{5D78C550-A8D3-4325-9009-80E1983C5057}" presName="sibTrans" presStyleLbl="sibTrans1D1" presStyleIdx="2" presStyleCnt="4"/>
      <dgm:spPr/>
    </dgm:pt>
    <dgm:pt modelId="{30579AAF-8D22-48D6-A26C-C522E25C8EF9}" type="pres">
      <dgm:prSet presAssocID="{5D78C550-A8D3-4325-9009-80E1983C5057}" presName="connectorText" presStyleLbl="sibTrans1D1" presStyleIdx="2" presStyleCnt="4"/>
      <dgm:spPr/>
    </dgm:pt>
    <dgm:pt modelId="{6DC8585B-3890-420E-AD7C-CD0FA1465237}" type="pres">
      <dgm:prSet presAssocID="{DD53870D-0088-4B7F-AA12-F575200D81BD}" presName="node" presStyleLbl="node1" presStyleIdx="3" presStyleCnt="5">
        <dgm:presLayoutVars>
          <dgm:bulletEnabled val="1"/>
        </dgm:presLayoutVars>
      </dgm:prSet>
      <dgm:spPr/>
    </dgm:pt>
    <dgm:pt modelId="{860EEB6F-8900-4D9D-BAF2-1CF469CFD5B9}" type="pres">
      <dgm:prSet presAssocID="{8E19BE12-FD52-4728-8400-C5E60DA538E5}" presName="sibTrans" presStyleLbl="sibTrans1D1" presStyleIdx="3" presStyleCnt="4"/>
      <dgm:spPr/>
    </dgm:pt>
    <dgm:pt modelId="{0D52D37A-6AE8-43D0-9645-E202E764D02C}" type="pres">
      <dgm:prSet presAssocID="{8E19BE12-FD52-4728-8400-C5E60DA538E5}" presName="connectorText" presStyleLbl="sibTrans1D1" presStyleIdx="3" presStyleCnt="4"/>
      <dgm:spPr/>
    </dgm:pt>
    <dgm:pt modelId="{77DC3F14-4844-47AA-B3EB-9E75BBC778BC}" type="pres">
      <dgm:prSet presAssocID="{BF95FEDA-1522-430B-B129-BFF728162C89}" presName="node" presStyleLbl="node1" presStyleIdx="4" presStyleCnt="5">
        <dgm:presLayoutVars>
          <dgm:bulletEnabled val="1"/>
        </dgm:presLayoutVars>
      </dgm:prSet>
      <dgm:spPr/>
    </dgm:pt>
  </dgm:ptLst>
  <dgm:cxnLst>
    <dgm:cxn modelId="{F4F03A36-3381-462E-A339-4C67374C83B3}" srcId="{69C051D7-3344-45E6-AC48-336174327ECF}" destId="{BF95FEDA-1522-430B-B129-BFF728162C89}" srcOrd="4" destOrd="0" parTransId="{A2341035-24F5-4197-B3EA-FDAE86EE7FE2}" sibTransId="{717B3B7D-DCCF-4749-8E8D-1C8A80379D18}"/>
    <dgm:cxn modelId="{3F761B39-DE4E-4DCC-A89F-418F10882029}" type="presOf" srcId="{3F1F9FF2-46B8-425D-817D-4725DDEC1089}" destId="{398586AA-AC66-4042-867D-5BE7E1682F88}" srcOrd="0" destOrd="0" presId="urn:microsoft.com/office/officeart/2005/8/layout/bProcess3"/>
    <dgm:cxn modelId="{CA715C3F-206B-4ED5-80EB-D31C5B391712}" type="presOf" srcId="{19737AE8-6B90-4FD2-83A3-C0989B73C79A}" destId="{EF8E1F11-25F2-48C7-A9E5-5406E46E1224}" srcOrd="0" destOrd="0" presId="urn:microsoft.com/office/officeart/2005/8/layout/bProcess3"/>
    <dgm:cxn modelId="{C46C9D66-B64C-4F92-829C-B2E39C9F8884}" type="presOf" srcId="{69C051D7-3344-45E6-AC48-336174327ECF}" destId="{0989ED87-D2F0-4D70-95ED-A8C197EAEF8E}" srcOrd="0" destOrd="0" presId="urn:microsoft.com/office/officeart/2005/8/layout/bProcess3"/>
    <dgm:cxn modelId="{77201D67-04A6-4483-A47D-AA5B7088A1EF}" srcId="{69C051D7-3344-45E6-AC48-336174327ECF}" destId="{1DD1C3EB-A5DF-4A88-A743-114D11B1041C}" srcOrd="0" destOrd="0" parTransId="{5623532F-C266-41A4-986C-0EC294D323E4}" sibTransId="{3F1F9FF2-46B8-425D-817D-4725DDEC1089}"/>
    <dgm:cxn modelId="{2FC78767-F3BC-48DB-9975-03911B9FA368}" type="presOf" srcId="{5D78C550-A8D3-4325-9009-80E1983C5057}" destId="{30579AAF-8D22-48D6-A26C-C522E25C8EF9}" srcOrd="1" destOrd="0" presId="urn:microsoft.com/office/officeart/2005/8/layout/bProcess3"/>
    <dgm:cxn modelId="{F071BC6B-90C3-42B3-8466-4FA940AC9A37}" type="presOf" srcId="{5D78C550-A8D3-4325-9009-80E1983C5057}" destId="{2B107901-F924-4B04-A0B9-B59630F183F3}" srcOrd="0" destOrd="0" presId="urn:microsoft.com/office/officeart/2005/8/layout/bProcess3"/>
    <dgm:cxn modelId="{7DE1FF6B-8795-4624-BA69-04C31A98E2E5}" type="presOf" srcId="{1838A36B-218B-44C8-88AD-D166E1C98296}" destId="{914A82DB-B6A3-4D77-8998-DA0582B30176}" srcOrd="1" destOrd="0" presId="urn:microsoft.com/office/officeart/2005/8/layout/bProcess3"/>
    <dgm:cxn modelId="{3A097456-AAB9-408B-9EA0-05D7D38B09C9}" srcId="{69C051D7-3344-45E6-AC48-336174327ECF}" destId="{AEC0F0C2-287A-4CD3-9105-EBFCC6FCDFB4}" srcOrd="2" destOrd="0" parTransId="{73F9722B-341B-4547-97FF-EFB5E29512A6}" sibTransId="{5D78C550-A8D3-4325-9009-80E1983C5057}"/>
    <dgm:cxn modelId="{DBE42359-6DFD-44AC-9779-53E42BCA0F1F}" type="presOf" srcId="{DD53870D-0088-4B7F-AA12-F575200D81BD}" destId="{6DC8585B-3890-420E-AD7C-CD0FA1465237}" srcOrd="0" destOrd="0" presId="urn:microsoft.com/office/officeart/2005/8/layout/bProcess3"/>
    <dgm:cxn modelId="{4FF9AB8F-BD79-4ABD-9838-B973C1141EC4}" type="presOf" srcId="{1DD1C3EB-A5DF-4A88-A743-114D11B1041C}" destId="{B99BF1AA-E1C9-49B3-BAF6-7BDDCBBE9478}" srcOrd="0" destOrd="0" presId="urn:microsoft.com/office/officeart/2005/8/layout/bProcess3"/>
    <dgm:cxn modelId="{6B39B5AC-9FFB-4119-8895-442FA530EA40}" srcId="{69C051D7-3344-45E6-AC48-336174327ECF}" destId="{DD53870D-0088-4B7F-AA12-F575200D81BD}" srcOrd="3" destOrd="0" parTransId="{54BD203A-65A2-486B-BBE6-1D2649B43644}" sibTransId="{8E19BE12-FD52-4728-8400-C5E60DA538E5}"/>
    <dgm:cxn modelId="{BF0AC5AF-44BB-4C6E-8959-68C7D2ACFD70}" type="presOf" srcId="{AEC0F0C2-287A-4CD3-9105-EBFCC6FCDFB4}" destId="{70CCD10F-AC63-4D34-8D38-FE006DD4E971}" srcOrd="0" destOrd="0" presId="urn:microsoft.com/office/officeart/2005/8/layout/bProcess3"/>
    <dgm:cxn modelId="{D2CBEDB8-AA46-4CC4-A570-32AD94359630}" type="presOf" srcId="{3F1F9FF2-46B8-425D-817D-4725DDEC1089}" destId="{5826FA64-5552-43E8-94EA-E481DA30E08E}" srcOrd="1" destOrd="0" presId="urn:microsoft.com/office/officeart/2005/8/layout/bProcess3"/>
    <dgm:cxn modelId="{CAC021BF-B4DA-49E3-949D-D4916E42B41B}" srcId="{69C051D7-3344-45E6-AC48-336174327ECF}" destId="{19737AE8-6B90-4FD2-83A3-C0989B73C79A}" srcOrd="1" destOrd="0" parTransId="{791294EA-4974-4DBC-8B78-A4A9548725C5}" sibTransId="{1838A36B-218B-44C8-88AD-D166E1C98296}"/>
    <dgm:cxn modelId="{0C6759C1-6EFF-433C-AE21-A7510BFD5741}" type="presOf" srcId="{1838A36B-218B-44C8-88AD-D166E1C98296}" destId="{ECCEA906-7C89-4C3C-BB7A-3237CC8ECCEB}" srcOrd="0" destOrd="0" presId="urn:microsoft.com/office/officeart/2005/8/layout/bProcess3"/>
    <dgm:cxn modelId="{B540AADA-5CB7-4980-A4F5-4D9722C3147B}" type="presOf" srcId="{BF95FEDA-1522-430B-B129-BFF728162C89}" destId="{77DC3F14-4844-47AA-B3EB-9E75BBC778BC}" srcOrd="0" destOrd="0" presId="urn:microsoft.com/office/officeart/2005/8/layout/bProcess3"/>
    <dgm:cxn modelId="{A424F2EE-1603-4258-AB43-8C318586265D}" type="presOf" srcId="{8E19BE12-FD52-4728-8400-C5E60DA538E5}" destId="{860EEB6F-8900-4D9D-BAF2-1CF469CFD5B9}" srcOrd="0" destOrd="0" presId="urn:microsoft.com/office/officeart/2005/8/layout/bProcess3"/>
    <dgm:cxn modelId="{D3640CF1-3FEA-40C1-AC77-45E6982D7278}" type="presOf" srcId="{8E19BE12-FD52-4728-8400-C5E60DA538E5}" destId="{0D52D37A-6AE8-43D0-9645-E202E764D02C}" srcOrd="1" destOrd="0" presId="urn:microsoft.com/office/officeart/2005/8/layout/bProcess3"/>
    <dgm:cxn modelId="{35BC9457-2F44-410A-BE81-B17A93F525E3}" type="presParOf" srcId="{0989ED87-D2F0-4D70-95ED-A8C197EAEF8E}" destId="{B99BF1AA-E1C9-49B3-BAF6-7BDDCBBE9478}" srcOrd="0" destOrd="0" presId="urn:microsoft.com/office/officeart/2005/8/layout/bProcess3"/>
    <dgm:cxn modelId="{9A8FA3C1-D879-4DEE-8EF5-5FBCB0C7E714}" type="presParOf" srcId="{0989ED87-D2F0-4D70-95ED-A8C197EAEF8E}" destId="{398586AA-AC66-4042-867D-5BE7E1682F88}" srcOrd="1" destOrd="0" presId="urn:microsoft.com/office/officeart/2005/8/layout/bProcess3"/>
    <dgm:cxn modelId="{AB611792-ACB6-4249-9667-5313954B85AA}" type="presParOf" srcId="{398586AA-AC66-4042-867D-5BE7E1682F88}" destId="{5826FA64-5552-43E8-94EA-E481DA30E08E}" srcOrd="0" destOrd="0" presId="urn:microsoft.com/office/officeart/2005/8/layout/bProcess3"/>
    <dgm:cxn modelId="{5EF93A5A-9F33-47F6-AC8B-5FB54BC26441}" type="presParOf" srcId="{0989ED87-D2F0-4D70-95ED-A8C197EAEF8E}" destId="{EF8E1F11-25F2-48C7-A9E5-5406E46E1224}" srcOrd="2" destOrd="0" presId="urn:microsoft.com/office/officeart/2005/8/layout/bProcess3"/>
    <dgm:cxn modelId="{01121429-89EA-48EE-9EB8-92DDB9CA6BF9}" type="presParOf" srcId="{0989ED87-D2F0-4D70-95ED-A8C197EAEF8E}" destId="{ECCEA906-7C89-4C3C-BB7A-3237CC8ECCEB}" srcOrd="3" destOrd="0" presId="urn:microsoft.com/office/officeart/2005/8/layout/bProcess3"/>
    <dgm:cxn modelId="{35E3DB74-1032-4F77-97F2-C0AC852F1641}" type="presParOf" srcId="{ECCEA906-7C89-4C3C-BB7A-3237CC8ECCEB}" destId="{914A82DB-B6A3-4D77-8998-DA0582B30176}" srcOrd="0" destOrd="0" presId="urn:microsoft.com/office/officeart/2005/8/layout/bProcess3"/>
    <dgm:cxn modelId="{363DE95A-6472-46B8-8DAB-4831DA4F19D6}" type="presParOf" srcId="{0989ED87-D2F0-4D70-95ED-A8C197EAEF8E}" destId="{70CCD10F-AC63-4D34-8D38-FE006DD4E971}" srcOrd="4" destOrd="0" presId="urn:microsoft.com/office/officeart/2005/8/layout/bProcess3"/>
    <dgm:cxn modelId="{A8BFA76E-6D12-4D25-BDA9-705067C8AED9}" type="presParOf" srcId="{0989ED87-D2F0-4D70-95ED-A8C197EAEF8E}" destId="{2B107901-F924-4B04-A0B9-B59630F183F3}" srcOrd="5" destOrd="0" presId="urn:microsoft.com/office/officeart/2005/8/layout/bProcess3"/>
    <dgm:cxn modelId="{4F8054E5-ECAC-408B-A93F-B3B34108B115}" type="presParOf" srcId="{2B107901-F924-4B04-A0B9-B59630F183F3}" destId="{30579AAF-8D22-48D6-A26C-C522E25C8EF9}" srcOrd="0" destOrd="0" presId="urn:microsoft.com/office/officeart/2005/8/layout/bProcess3"/>
    <dgm:cxn modelId="{0766877C-8392-4061-9B2C-42DA7D39C905}" type="presParOf" srcId="{0989ED87-D2F0-4D70-95ED-A8C197EAEF8E}" destId="{6DC8585B-3890-420E-AD7C-CD0FA1465237}" srcOrd="6" destOrd="0" presId="urn:microsoft.com/office/officeart/2005/8/layout/bProcess3"/>
    <dgm:cxn modelId="{73CC442A-4CA8-4A69-8C81-86123638D8DD}" type="presParOf" srcId="{0989ED87-D2F0-4D70-95ED-A8C197EAEF8E}" destId="{860EEB6F-8900-4D9D-BAF2-1CF469CFD5B9}" srcOrd="7" destOrd="0" presId="urn:microsoft.com/office/officeart/2005/8/layout/bProcess3"/>
    <dgm:cxn modelId="{E12D2D5A-B0E0-4B5E-A876-1AD48F72133F}" type="presParOf" srcId="{860EEB6F-8900-4D9D-BAF2-1CF469CFD5B9}" destId="{0D52D37A-6AE8-43D0-9645-E202E764D02C}" srcOrd="0" destOrd="0" presId="urn:microsoft.com/office/officeart/2005/8/layout/bProcess3"/>
    <dgm:cxn modelId="{498E06FB-03A4-41FE-A56C-08F4CFA3F979}" type="presParOf" srcId="{0989ED87-D2F0-4D70-95ED-A8C197EAEF8E}" destId="{77DC3F14-4844-47AA-B3EB-9E75BBC778BC}"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CED6D6-24B0-47DC-B0BA-7E9E0F057EC0}"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50203C2D-8F9F-479F-B86E-9DB0C2C30FFA}">
      <dgm:prSet phldrT="[Text]" phldr="0"/>
      <dgm:spPr/>
      <dgm:t>
        <a:bodyPr/>
        <a:lstStyle/>
        <a:p>
          <a:pPr rtl="0"/>
          <a:r>
            <a:rPr lang="en-US" dirty="0">
              <a:latin typeface="Calibri Light" panose="020F0302020204030204"/>
            </a:rPr>
            <a:t>Build Model</a:t>
          </a:r>
          <a:endParaRPr lang="en-US" dirty="0"/>
        </a:p>
      </dgm:t>
    </dgm:pt>
    <dgm:pt modelId="{5E757028-F1AD-4C65-8C1F-8B151BBB3894}" type="parTrans" cxnId="{4A82ACE8-BE4D-45FE-9137-92EC3C4F5155}">
      <dgm:prSet/>
      <dgm:spPr/>
      <dgm:t>
        <a:bodyPr/>
        <a:lstStyle/>
        <a:p>
          <a:endParaRPr lang="en-US"/>
        </a:p>
      </dgm:t>
    </dgm:pt>
    <dgm:pt modelId="{E5F452AA-DF7A-4235-9A40-FDF3C235FBBE}" type="sibTrans" cxnId="{4A82ACE8-BE4D-45FE-9137-92EC3C4F5155}">
      <dgm:prSet/>
      <dgm:spPr/>
      <dgm:t>
        <a:bodyPr/>
        <a:lstStyle/>
        <a:p>
          <a:endParaRPr lang="en-US"/>
        </a:p>
      </dgm:t>
    </dgm:pt>
    <dgm:pt modelId="{38A2C1E5-2EA7-430B-A07D-E24AAC25045C}">
      <dgm:prSet phldrT="[Text]" phldr="0"/>
      <dgm:spPr/>
      <dgm:t>
        <a:bodyPr/>
        <a:lstStyle/>
        <a:p>
          <a:pPr rtl="0"/>
          <a:r>
            <a:rPr lang="en-US" dirty="0">
              <a:latin typeface="Calibri Light" panose="020F0302020204030204"/>
            </a:rPr>
            <a:t>Evaluating model </a:t>
          </a:r>
          <a:endParaRPr lang="en-US" dirty="0"/>
        </a:p>
      </dgm:t>
    </dgm:pt>
    <dgm:pt modelId="{8B6A8187-87AC-4D71-B300-6EF8B5243C55}" type="parTrans" cxnId="{21593072-D713-4B5C-92C3-4A5039A61563}">
      <dgm:prSet/>
      <dgm:spPr/>
      <dgm:t>
        <a:bodyPr/>
        <a:lstStyle/>
        <a:p>
          <a:endParaRPr lang="en-US"/>
        </a:p>
      </dgm:t>
    </dgm:pt>
    <dgm:pt modelId="{BABA753B-2EA4-454F-BAA9-C27EDAA397B3}" type="sibTrans" cxnId="{21593072-D713-4B5C-92C3-4A5039A61563}">
      <dgm:prSet/>
      <dgm:spPr/>
      <dgm:t>
        <a:bodyPr/>
        <a:lstStyle/>
        <a:p>
          <a:endParaRPr lang="en-US"/>
        </a:p>
      </dgm:t>
    </dgm:pt>
    <dgm:pt modelId="{88F6D256-D318-4F07-9E73-CF1374D8B35F}">
      <dgm:prSet phldrT="[Text]" phldr="0"/>
      <dgm:spPr/>
      <dgm:t>
        <a:bodyPr/>
        <a:lstStyle/>
        <a:p>
          <a:pPr rtl="0"/>
          <a:r>
            <a:rPr lang="en-US" dirty="0">
              <a:latin typeface="Calibri Light" panose="020F0302020204030204"/>
            </a:rPr>
            <a:t>Improve the model</a:t>
          </a:r>
          <a:endParaRPr lang="en-US" dirty="0"/>
        </a:p>
      </dgm:t>
    </dgm:pt>
    <dgm:pt modelId="{0988210F-8225-48EE-888D-3C32C6E22B93}" type="parTrans" cxnId="{BD53F5EC-22E7-478A-A21A-401D428E4AC9}">
      <dgm:prSet/>
      <dgm:spPr/>
      <dgm:t>
        <a:bodyPr/>
        <a:lstStyle/>
        <a:p>
          <a:endParaRPr lang="en-US"/>
        </a:p>
      </dgm:t>
    </dgm:pt>
    <dgm:pt modelId="{54209C06-7027-47AB-B4D0-D7D61EB8E0E7}" type="sibTrans" cxnId="{BD53F5EC-22E7-478A-A21A-401D428E4AC9}">
      <dgm:prSet/>
      <dgm:spPr/>
      <dgm:t>
        <a:bodyPr/>
        <a:lstStyle/>
        <a:p>
          <a:endParaRPr lang="en-US"/>
        </a:p>
      </dgm:t>
    </dgm:pt>
    <dgm:pt modelId="{9AF4E502-4DED-4E7B-91B4-41DFA68FE819}">
      <dgm:prSet phldrT="[Text]" phldr="0"/>
      <dgm:spPr/>
      <dgm:t>
        <a:bodyPr/>
        <a:lstStyle/>
        <a:p>
          <a:pPr rtl="0"/>
          <a:r>
            <a:rPr lang="en-US" dirty="0">
              <a:latin typeface="Calibri Light" panose="020F0302020204030204"/>
            </a:rPr>
            <a:t>Find the best performing model</a:t>
          </a:r>
          <a:endParaRPr lang="en-US" dirty="0"/>
        </a:p>
      </dgm:t>
    </dgm:pt>
    <dgm:pt modelId="{3861C9DB-3443-4EAB-98F2-21D16F72A817}" type="parTrans" cxnId="{CB8E0EA1-397D-4754-A36A-049CAAD4C6FF}">
      <dgm:prSet/>
      <dgm:spPr/>
      <dgm:t>
        <a:bodyPr/>
        <a:lstStyle/>
        <a:p>
          <a:endParaRPr lang="en-US"/>
        </a:p>
      </dgm:t>
    </dgm:pt>
    <dgm:pt modelId="{66AD5014-16F2-43D6-A37D-ECDA713D890F}" type="sibTrans" cxnId="{CB8E0EA1-397D-4754-A36A-049CAAD4C6FF}">
      <dgm:prSet/>
      <dgm:spPr/>
      <dgm:t>
        <a:bodyPr/>
        <a:lstStyle/>
        <a:p>
          <a:endParaRPr lang="en-US"/>
        </a:p>
      </dgm:t>
    </dgm:pt>
    <dgm:pt modelId="{51975A98-EEBF-40DA-BFE1-D347D47BDC39}" type="pres">
      <dgm:prSet presAssocID="{A7CED6D6-24B0-47DC-B0BA-7E9E0F057EC0}" presName="Name0" presStyleCnt="0">
        <dgm:presLayoutVars>
          <dgm:dir/>
          <dgm:resizeHandles val="exact"/>
        </dgm:presLayoutVars>
      </dgm:prSet>
      <dgm:spPr/>
    </dgm:pt>
    <dgm:pt modelId="{F0F67761-93BD-4F89-AFD2-B36EBDA78BD7}" type="pres">
      <dgm:prSet presAssocID="{50203C2D-8F9F-479F-B86E-9DB0C2C30FFA}" presName="node" presStyleLbl="node1" presStyleIdx="0" presStyleCnt="4">
        <dgm:presLayoutVars>
          <dgm:bulletEnabled val="1"/>
        </dgm:presLayoutVars>
      </dgm:prSet>
      <dgm:spPr/>
    </dgm:pt>
    <dgm:pt modelId="{1A4A14A5-CF2C-47A9-AB95-43B9E5030B2A}" type="pres">
      <dgm:prSet presAssocID="{E5F452AA-DF7A-4235-9A40-FDF3C235FBBE}" presName="sibTrans" presStyleLbl="sibTrans1D1" presStyleIdx="0" presStyleCnt="3"/>
      <dgm:spPr/>
    </dgm:pt>
    <dgm:pt modelId="{C4CD72AA-85AC-414F-8C01-D574D45311E0}" type="pres">
      <dgm:prSet presAssocID="{E5F452AA-DF7A-4235-9A40-FDF3C235FBBE}" presName="connectorText" presStyleLbl="sibTrans1D1" presStyleIdx="0" presStyleCnt="3"/>
      <dgm:spPr/>
    </dgm:pt>
    <dgm:pt modelId="{F7A644D7-89D3-41CD-8D6E-BAF91F6B7D93}" type="pres">
      <dgm:prSet presAssocID="{38A2C1E5-2EA7-430B-A07D-E24AAC25045C}" presName="node" presStyleLbl="node1" presStyleIdx="1" presStyleCnt="4">
        <dgm:presLayoutVars>
          <dgm:bulletEnabled val="1"/>
        </dgm:presLayoutVars>
      </dgm:prSet>
      <dgm:spPr/>
    </dgm:pt>
    <dgm:pt modelId="{32883C1E-9554-4D66-B884-10CD49FD031F}" type="pres">
      <dgm:prSet presAssocID="{BABA753B-2EA4-454F-BAA9-C27EDAA397B3}" presName="sibTrans" presStyleLbl="sibTrans1D1" presStyleIdx="1" presStyleCnt="3"/>
      <dgm:spPr/>
    </dgm:pt>
    <dgm:pt modelId="{5A94D70E-D9A3-43E9-8DB9-AD6947616BD6}" type="pres">
      <dgm:prSet presAssocID="{BABA753B-2EA4-454F-BAA9-C27EDAA397B3}" presName="connectorText" presStyleLbl="sibTrans1D1" presStyleIdx="1" presStyleCnt="3"/>
      <dgm:spPr/>
    </dgm:pt>
    <dgm:pt modelId="{FD509CC9-9ADC-4C92-93B8-7BE9540BA90B}" type="pres">
      <dgm:prSet presAssocID="{88F6D256-D318-4F07-9E73-CF1374D8B35F}" presName="node" presStyleLbl="node1" presStyleIdx="2" presStyleCnt="4">
        <dgm:presLayoutVars>
          <dgm:bulletEnabled val="1"/>
        </dgm:presLayoutVars>
      </dgm:prSet>
      <dgm:spPr/>
    </dgm:pt>
    <dgm:pt modelId="{FCB946DB-0AEB-4198-8FFD-10F20EC3FD5E}" type="pres">
      <dgm:prSet presAssocID="{54209C06-7027-47AB-B4D0-D7D61EB8E0E7}" presName="sibTrans" presStyleLbl="sibTrans1D1" presStyleIdx="2" presStyleCnt="3"/>
      <dgm:spPr/>
    </dgm:pt>
    <dgm:pt modelId="{3B8D7572-78B9-47C0-9215-CACCEDE21651}" type="pres">
      <dgm:prSet presAssocID="{54209C06-7027-47AB-B4D0-D7D61EB8E0E7}" presName="connectorText" presStyleLbl="sibTrans1D1" presStyleIdx="2" presStyleCnt="3"/>
      <dgm:spPr/>
    </dgm:pt>
    <dgm:pt modelId="{C21A70EC-BD37-493D-84FC-848D1EDDA932}" type="pres">
      <dgm:prSet presAssocID="{9AF4E502-4DED-4E7B-91B4-41DFA68FE819}" presName="node" presStyleLbl="node1" presStyleIdx="3" presStyleCnt="4">
        <dgm:presLayoutVars>
          <dgm:bulletEnabled val="1"/>
        </dgm:presLayoutVars>
      </dgm:prSet>
      <dgm:spPr/>
    </dgm:pt>
  </dgm:ptLst>
  <dgm:cxnLst>
    <dgm:cxn modelId="{1CEF8E1D-11EA-405C-8E53-980A4D697F97}" type="presOf" srcId="{88F6D256-D318-4F07-9E73-CF1374D8B35F}" destId="{FD509CC9-9ADC-4C92-93B8-7BE9540BA90B}" srcOrd="0" destOrd="0" presId="urn:microsoft.com/office/officeart/2005/8/layout/bProcess3"/>
    <dgm:cxn modelId="{7550D229-A64F-448E-A6AC-32424D525D31}" type="presOf" srcId="{BABA753B-2EA4-454F-BAA9-C27EDAA397B3}" destId="{5A94D70E-D9A3-43E9-8DB9-AD6947616BD6}" srcOrd="1" destOrd="0" presId="urn:microsoft.com/office/officeart/2005/8/layout/bProcess3"/>
    <dgm:cxn modelId="{30B0695D-D018-4F4B-90E5-792A8774ADF1}" type="presOf" srcId="{50203C2D-8F9F-479F-B86E-9DB0C2C30FFA}" destId="{F0F67761-93BD-4F89-AFD2-B36EBDA78BD7}" srcOrd="0" destOrd="0" presId="urn:microsoft.com/office/officeart/2005/8/layout/bProcess3"/>
    <dgm:cxn modelId="{21593072-D713-4B5C-92C3-4A5039A61563}" srcId="{A7CED6D6-24B0-47DC-B0BA-7E9E0F057EC0}" destId="{38A2C1E5-2EA7-430B-A07D-E24AAC25045C}" srcOrd="1" destOrd="0" parTransId="{8B6A8187-87AC-4D71-B300-6EF8B5243C55}" sibTransId="{BABA753B-2EA4-454F-BAA9-C27EDAA397B3}"/>
    <dgm:cxn modelId="{1DD3FB55-A689-466F-A023-FE2287D4634C}" type="presOf" srcId="{E5F452AA-DF7A-4235-9A40-FDF3C235FBBE}" destId="{C4CD72AA-85AC-414F-8C01-D574D45311E0}" srcOrd="1" destOrd="0" presId="urn:microsoft.com/office/officeart/2005/8/layout/bProcess3"/>
    <dgm:cxn modelId="{9B1FE07A-B440-4128-860A-109D282608DE}" type="presOf" srcId="{54209C06-7027-47AB-B4D0-D7D61EB8E0E7}" destId="{FCB946DB-0AEB-4198-8FFD-10F20EC3FD5E}" srcOrd="0" destOrd="0" presId="urn:microsoft.com/office/officeart/2005/8/layout/bProcess3"/>
    <dgm:cxn modelId="{5354F686-F70F-48EB-A261-FE88F29BB271}" type="presOf" srcId="{A7CED6D6-24B0-47DC-B0BA-7E9E0F057EC0}" destId="{51975A98-EEBF-40DA-BFE1-D347D47BDC39}" srcOrd="0" destOrd="0" presId="urn:microsoft.com/office/officeart/2005/8/layout/bProcess3"/>
    <dgm:cxn modelId="{8B201595-A5A4-4AD9-AAA5-FD7F64C7FE93}" type="presOf" srcId="{E5F452AA-DF7A-4235-9A40-FDF3C235FBBE}" destId="{1A4A14A5-CF2C-47A9-AB95-43B9E5030B2A}" srcOrd="0" destOrd="0" presId="urn:microsoft.com/office/officeart/2005/8/layout/bProcess3"/>
    <dgm:cxn modelId="{49645298-3600-4569-9638-04F5D7BEC078}" type="presOf" srcId="{38A2C1E5-2EA7-430B-A07D-E24AAC25045C}" destId="{F7A644D7-89D3-41CD-8D6E-BAF91F6B7D93}" srcOrd="0" destOrd="0" presId="urn:microsoft.com/office/officeart/2005/8/layout/bProcess3"/>
    <dgm:cxn modelId="{05D4299C-797A-4BE2-8599-5501F39DC758}" type="presOf" srcId="{BABA753B-2EA4-454F-BAA9-C27EDAA397B3}" destId="{32883C1E-9554-4D66-B884-10CD49FD031F}" srcOrd="0" destOrd="0" presId="urn:microsoft.com/office/officeart/2005/8/layout/bProcess3"/>
    <dgm:cxn modelId="{CB8E0EA1-397D-4754-A36A-049CAAD4C6FF}" srcId="{A7CED6D6-24B0-47DC-B0BA-7E9E0F057EC0}" destId="{9AF4E502-4DED-4E7B-91B4-41DFA68FE819}" srcOrd="3" destOrd="0" parTransId="{3861C9DB-3443-4EAB-98F2-21D16F72A817}" sibTransId="{66AD5014-16F2-43D6-A37D-ECDA713D890F}"/>
    <dgm:cxn modelId="{F3EC30B4-6CF8-46D8-A7FF-9214FAD60544}" type="presOf" srcId="{54209C06-7027-47AB-B4D0-D7D61EB8E0E7}" destId="{3B8D7572-78B9-47C0-9215-CACCEDE21651}" srcOrd="1" destOrd="0" presId="urn:microsoft.com/office/officeart/2005/8/layout/bProcess3"/>
    <dgm:cxn modelId="{4A82ACE8-BE4D-45FE-9137-92EC3C4F5155}" srcId="{A7CED6D6-24B0-47DC-B0BA-7E9E0F057EC0}" destId="{50203C2D-8F9F-479F-B86E-9DB0C2C30FFA}" srcOrd="0" destOrd="0" parTransId="{5E757028-F1AD-4C65-8C1F-8B151BBB3894}" sibTransId="{E5F452AA-DF7A-4235-9A40-FDF3C235FBBE}"/>
    <dgm:cxn modelId="{BD53F5EC-22E7-478A-A21A-401D428E4AC9}" srcId="{A7CED6D6-24B0-47DC-B0BA-7E9E0F057EC0}" destId="{88F6D256-D318-4F07-9E73-CF1374D8B35F}" srcOrd="2" destOrd="0" parTransId="{0988210F-8225-48EE-888D-3C32C6E22B93}" sibTransId="{54209C06-7027-47AB-B4D0-D7D61EB8E0E7}"/>
    <dgm:cxn modelId="{A87DBFF0-B497-40FE-9133-1F4AA8C0C8FF}" type="presOf" srcId="{9AF4E502-4DED-4E7B-91B4-41DFA68FE819}" destId="{C21A70EC-BD37-493D-84FC-848D1EDDA932}" srcOrd="0" destOrd="0" presId="urn:microsoft.com/office/officeart/2005/8/layout/bProcess3"/>
    <dgm:cxn modelId="{E326044D-F469-4D8F-8EFA-2698C8F3CDE9}" type="presParOf" srcId="{51975A98-EEBF-40DA-BFE1-D347D47BDC39}" destId="{F0F67761-93BD-4F89-AFD2-B36EBDA78BD7}" srcOrd="0" destOrd="0" presId="urn:microsoft.com/office/officeart/2005/8/layout/bProcess3"/>
    <dgm:cxn modelId="{E8C016C8-1BCF-4867-AB19-04AEC327EE84}" type="presParOf" srcId="{51975A98-EEBF-40DA-BFE1-D347D47BDC39}" destId="{1A4A14A5-CF2C-47A9-AB95-43B9E5030B2A}" srcOrd="1" destOrd="0" presId="urn:microsoft.com/office/officeart/2005/8/layout/bProcess3"/>
    <dgm:cxn modelId="{5BB76F68-251A-4659-9E9D-6ACA23EEBEE0}" type="presParOf" srcId="{1A4A14A5-CF2C-47A9-AB95-43B9E5030B2A}" destId="{C4CD72AA-85AC-414F-8C01-D574D45311E0}" srcOrd="0" destOrd="0" presId="urn:microsoft.com/office/officeart/2005/8/layout/bProcess3"/>
    <dgm:cxn modelId="{2D40F175-28DC-4EA6-A333-507BD6C31A6C}" type="presParOf" srcId="{51975A98-EEBF-40DA-BFE1-D347D47BDC39}" destId="{F7A644D7-89D3-41CD-8D6E-BAF91F6B7D93}" srcOrd="2" destOrd="0" presId="urn:microsoft.com/office/officeart/2005/8/layout/bProcess3"/>
    <dgm:cxn modelId="{5FFB58D0-37B5-4465-BDFD-EBAC7EB3B530}" type="presParOf" srcId="{51975A98-EEBF-40DA-BFE1-D347D47BDC39}" destId="{32883C1E-9554-4D66-B884-10CD49FD031F}" srcOrd="3" destOrd="0" presId="urn:microsoft.com/office/officeart/2005/8/layout/bProcess3"/>
    <dgm:cxn modelId="{6DAB0480-314E-4DB2-9769-67FDBFB84C5F}" type="presParOf" srcId="{32883C1E-9554-4D66-B884-10CD49FD031F}" destId="{5A94D70E-D9A3-43E9-8DB9-AD6947616BD6}" srcOrd="0" destOrd="0" presId="urn:microsoft.com/office/officeart/2005/8/layout/bProcess3"/>
    <dgm:cxn modelId="{E6EF0B78-4F59-477C-AF5C-A611270012F0}" type="presParOf" srcId="{51975A98-EEBF-40DA-BFE1-D347D47BDC39}" destId="{FD509CC9-9ADC-4C92-93B8-7BE9540BA90B}" srcOrd="4" destOrd="0" presId="urn:microsoft.com/office/officeart/2005/8/layout/bProcess3"/>
    <dgm:cxn modelId="{64923FDF-FAD1-4EB5-A11B-E4B2E1D26163}" type="presParOf" srcId="{51975A98-EEBF-40DA-BFE1-D347D47BDC39}" destId="{FCB946DB-0AEB-4198-8FFD-10F20EC3FD5E}" srcOrd="5" destOrd="0" presId="urn:microsoft.com/office/officeart/2005/8/layout/bProcess3"/>
    <dgm:cxn modelId="{F063B274-3822-4059-9788-4E9BC8BF7D9C}" type="presParOf" srcId="{FCB946DB-0AEB-4198-8FFD-10F20EC3FD5E}" destId="{3B8D7572-78B9-47C0-9215-CACCEDE21651}" srcOrd="0" destOrd="0" presId="urn:microsoft.com/office/officeart/2005/8/layout/bProcess3"/>
    <dgm:cxn modelId="{824952B2-11BB-42B2-9E55-4588336651FF}" type="presParOf" srcId="{51975A98-EEBF-40DA-BFE1-D347D47BDC39}" destId="{C21A70EC-BD37-493D-84FC-848D1EDDA932}"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78A4E-764E-4367-B713-23E3CB141C50}">
      <dsp:nvSpPr>
        <dsp:cNvPr id="0" name=""/>
        <dsp:cNvSpPr/>
      </dsp:nvSpPr>
      <dsp:spPr>
        <a:xfrm>
          <a:off x="3571" y="769500"/>
          <a:ext cx="1067594" cy="1314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Request data from SpaceX API</a:t>
          </a:r>
          <a:endParaRPr lang="en-US" sz="1600" kern="1200" dirty="0"/>
        </a:p>
      </dsp:txBody>
      <dsp:txXfrm>
        <a:off x="34840" y="800769"/>
        <a:ext cx="1005056" cy="1251728"/>
      </dsp:txXfrm>
    </dsp:sp>
    <dsp:sp modelId="{357A330B-DE0E-41DD-AB12-2BB109CEF62D}">
      <dsp:nvSpPr>
        <dsp:cNvPr id="0" name=""/>
        <dsp:cNvSpPr/>
      </dsp:nvSpPr>
      <dsp:spPr>
        <a:xfrm>
          <a:off x="1177925" y="1294251"/>
          <a:ext cx="226329" cy="264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77925" y="1347204"/>
        <a:ext cx="158430" cy="158857"/>
      </dsp:txXfrm>
    </dsp:sp>
    <dsp:sp modelId="{AE3B9914-0BA9-4DE5-A690-1822C989D594}">
      <dsp:nvSpPr>
        <dsp:cNvPr id="0" name=""/>
        <dsp:cNvSpPr/>
      </dsp:nvSpPr>
      <dsp:spPr>
        <a:xfrm>
          <a:off x="1498203" y="769500"/>
          <a:ext cx="1067594" cy="1314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API receives SpaceX data in .JSON file</a:t>
          </a:r>
          <a:endParaRPr lang="en-US" sz="1600" kern="1200" dirty="0"/>
        </a:p>
      </dsp:txBody>
      <dsp:txXfrm>
        <a:off x="1529472" y="800769"/>
        <a:ext cx="1005056" cy="1251728"/>
      </dsp:txXfrm>
    </dsp:sp>
    <dsp:sp modelId="{007C109F-3401-43BB-9C0C-B2842F0D4207}">
      <dsp:nvSpPr>
        <dsp:cNvPr id="0" name=""/>
        <dsp:cNvSpPr/>
      </dsp:nvSpPr>
      <dsp:spPr>
        <a:xfrm>
          <a:off x="2672557" y="1294251"/>
          <a:ext cx="226329" cy="264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72557" y="1347204"/>
        <a:ext cx="158430" cy="158857"/>
      </dsp:txXfrm>
    </dsp:sp>
    <dsp:sp modelId="{A8EBF436-1B68-4CAA-976D-977E040A32C4}">
      <dsp:nvSpPr>
        <dsp:cNvPr id="0" name=""/>
        <dsp:cNvSpPr/>
      </dsp:nvSpPr>
      <dsp:spPr>
        <a:xfrm>
          <a:off x="2992835" y="769500"/>
          <a:ext cx="1067594" cy="13142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Normalize the data into CSV file</a:t>
          </a:r>
          <a:endParaRPr lang="en-US" sz="1600" kern="1200" dirty="0"/>
        </a:p>
      </dsp:txBody>
      <dsp:txXfrm>
        <a:off x="3024104" y="800769"/>
        <a:ext cx="1005056" cy="1251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23F27-D3C1-4FD3-94F7-10D0DB80912C}">
      <dsp:nvSpPr>
        <dsp:cNvPr id="0" name=""/>
        <dsp:cNvSpPr/>
      </dsp:nvSpPr>
      <dsp:spPr>
        <a:xfrm>
          <a:off x="3584" y="728614"/>
          <a:ext cx="1071300" cy="13960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Get HTML response from Wikipedia page</a:t>
          </a:r>
          <a:endParaRPr lang="en-US" sz="1700" kern="1200" dirty="0"/>
        </a:p>
      </dsp:txBody>
      <dsp:txXfrm>
        <a:off x="34961" y="759991"/>
        <a:ext cx="1008546" cy="1333284"/>
      </dsp:txXfrm>
    </dsp:sp>
    <dsp:sp modelId="{384F5E46-CE70-476F-BDA9-57CA7EFA9152}">
      <dsp:nvSpPr>
        <dsp:cNvPr id="0" name=""/>
        <dsp:cNvSpPr/>
      </dsp:nvSpPr>
      <dsp:spPr>
        <a:xfrm>
          <a:off x="1182014" y="1293792"/>
          <a:ext cx="227115" cy="265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82014" y="1346928"/>
        <a:ext cx="158981" cy="159410"/>
      </dsp:txXfrm>
    </dsp:sp>
    <dsp:sp modelId="{842898C6-65BE-4F4E-BB3F-2261BEF66544}">
      <dsp:nvSpPr>
        <dsp:cNvPr id="0" name=""/>
        <dsp:cNvSpPr/>
      </dsp:nvSpPr>
      <dsp:spPr>
        <a:xfrm>
          <a:off x="1503405" y="728614"/>
          <a:ext cx="1071300" cy="13960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Extract data using beautiful soup</a:t>
          </a:r>
        </a:p>
      </dsp:txBody>
      <dsp:txXfrm>
        <a:off x="1534782" y="759991"/>
        <a:ext cx="1008546" cy="1333284"/>
      </dsp:txXfrm>
    </dsp:sp>
    <dsp:sp modelId="{B45F437C-83D2-4508-AEA8-841ABFA2A079}">
      <dsp:nvSpPr>
        <dsp:cNvPr id="0" name=""/>
        <dsp:cNvSpPr/>
      </dsp:nvSpPr>
      <dsp:spPr>
        <a:xfrm>
          <a:off x="2681835" y="1293792"/>
          <a:ext cx="227115" cy="265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81835" y="1346928"/>
        <a:ext cx="158981" cy="159410"/>
      </dsp:txXfrm>
    </dsp:sp>
    <dsp:sp modelId="{DD517925-B123-4DAB-9017-8F9F8D3DCC13}">
      <dsp:nvSpPr>
        <dsp:cNvPr id="0" name=""/>
        <dsp:cNvSpPr/>
      </dsp:nvSpPr>
      <dsp:spPr>
        <a:xfrm>
          <a:off x="3003226" y="728614"/>
          <a:ext cx="1071300" cy="13960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Normalize the data into CSV file</a:t>
          </a:r>
        </a:p>
      </dsp:txBody>
      <dsp:txXfrm>
        <a:off x="3034603" y="759991"/>
        <a:ext cx="1008546" cy="1333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66CC6-FEE8-4683-BDBE-F04F05F0862C}">
      <dsp:nvSpPr>
        <dsp:cNvPr id="0" name=""/>
        <dsp:cNvSpPr/>
      </dsp:nvSpPr>
      <dsp:spPr>
        <a:xfrm>
          <a:off x="1986113" y="624663"/>
          <a:ext cx="425408" cy="91440"/>
        </a:xfrm>
        <a:custGeom>
          <a:avLst/>
          <a:gdLst/>
          <a:ahLst/>
          <a:cxnLst/>
          <a:rect l="0" t="0" r="0" b="0"/>
          <a:pathLst>
            <a:path>
              <a:moveTo>
                <a:pt x="0" y="45720"/>
              </a:moveTo>
              <a:lnTo>
                <a:pt x="4254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87417" y="668103"/>
        <a:ext cx="22800" cy="4560"/>
      </dsp:txXfrm>
    </dsp:sp>
    <dsp:sp modelId="{3254DF95-99D3-4D97-B3E3-B077962B020E}">
      <dsp:nvSpPr>
        <dsp:cNvPr id="0" name=""/>
        <dsp:cNvSpPr/>
      </dsp:nvSpPr>
      <dsp:spPr>
        <a:xfrm>
          <a:off x="5266" y="75589"/>
          <a:ext cx="1982646" cy="1189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Perform</a:t>
          </a:r>
          <a:r>
            <a:rPr lang="en-US" sz="1100" kern="1200" dirty="0"/>
            <a:t> an HTTP GET method to request the Falcon9 Launch HTML page, as an HTTP response</a:t>
          </a:r>
        </a:p>
      </dsp:txBody>
      <dsp:txXfrm>
        <a:off x="5266" y="75589"/>
        <a:ext cx="1982646" cy="1189587"/>
      </dsp:txXfrm>
    </dsp:sp>
    <dsp:sp modelId="{127AB36E-5FC3-47EE-9123-6C0F6FA0FD6F}">
      <dsp:nvSpPr>
        <dsp:cNvPr id="0" name=""/>
        <dsp:cNvSpPr/>
      </dsp:nvSpPr>
      <dsp:spPr>
        <a:xfrm>
          <a:off x="4424768" y="624663"/>
          <a:ext cx="425408" cy="91440"/>
        </a:xfrm>
        <a:custGeom>
          <a:avLst/>
          <a:gdLst/>
          <a:ahLst/>
          <a:cxnLst/>
          <a:rect l="0" t="0" r="0" b="0"/>
          <a:pathLst>
            <a:path>
              <a:moveTo>
                <a:pt x="0" y="45720"/>
              </a:moveTo>
              <a:lnTo>
                <a:pt x="4254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26072" y="668103"/>
        <a:ext cx="22800" cy="4560"/>
      </dsp:txXfrm>
    </dsp:sp>
    <dsp:sp modelId="{65E493F4-36C2-416B-8A93-59779754B4FF}">
      <dsp:nvSpPr>
        <dsp:cNvPr id="0" name=""/>
        <dsp:cNvSpPr/>
      </dsp:nvSpPr>
      <dsp:spPr>
        <a:xfrm>
          <a:off x="2443922" y="75589"/>
          <a:ext cx="1982646" cy="1189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Create a </a:t>
          </a:r>
          <a:r>
            <a:rPr lang="en-US" sz="1100" kern="1200" dirty="0" err="1">
              <a:latin typeface="Calibri Light" panose="020F0302020204030204"/>
            </a:rPr>
            <a:t>BeautifulSoup</a:t>
          </a:r>
          <a:r>
            <a:rPr lang="en-US" sz="1100" kern="1200" dirty="0">
              <a:latin typeface="Calibri Light" panose="020F0302020204030204"/>
            </a:rPr>
            <a:t> object from the HTML response</a:t>
          </a:r>
          <a:endParaRPr lang="en-US" sz="1100" kern="1200" dirty="0"/>
        </a:p>
      </dsp:txBody>
      <dsp:txXfrm>
        <a:off x="2443922" y="75589"/>
        <a:ext cx="1982646" cy="1189587"/>
      </dsp:txXfrm>
    </dsp:sp>
    <dsp:sp modelId="{CA9F7C1A-76A7-437C-8C7A-2702C46ECFB3}">
      <dsp:nvSpPr>
        <dsp:cNvPr id="0" name=""/>
        <dsp:cNvSpPr/>
      </dsp:nvSpPr>
      <dsp:spPr>
        <a:xfrm>
          <a:off x="996590" y="1263377"/>
          <a:ext cx="4877310" cy="425408"/>
        </a:xfrm>
        <a:custGeom>
          <a:avLst/>
          <a:gdLst/>
          <a:ahLst/>
          <a:cxnLst/>
          <a:rect l="0" t="0" r="0" b="0"/>
          <a:pathLst>
            <a:path>
              <a:moveTo>
                <a:pt x="4877310" y="0"/>
              </a:moveTo>
              <a:lnTo>
                <a:pt x="4877310" y="229804"/>
              </a:lnTo>
              <a:lnTo>
                <a:pt x="0" y="229804"/>
              </a:lnTo>
              <a:lnTo>
                <a:pt x="0" y="4254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12780" y="1473801"/>
        <a:ext cx="244929" cy="4560"/>
      </dsp:txXfrm>
    </dsp:sp>
    <dsp:sp modelId="{4F07957C-9157-4D23-8332-C67E1C80999C}">
      <dsp:nvSpPr>
        <dsp:cNvPr id="0" name=""/>
        <dsp:cNvSpPr/>
      </dsp:nvSpPr>
      <dsp:spPr>
        <a:xfrm>
          <a:off x="4882577" y="75589"/>
          <a:ext cx="1982646" cy="1189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Find all the tables from the webpage with the </a:t>
          </a:r>
          <a:r>
            <a:rPr lang="en-US" sz="1100" kern="1200" dirty="0" err="1">
              <a:latin typeface="Calibri Light" panose="020F0302020204030204"/>
            </a:rPr>
            <a:t>find_all</a:t>
          </a:r>
          <a:r>
            <a:rPr lang="en-US" sz="1100" kern="1200" dirty="0">
              <a:latin typeface="Calibri Light" panose="020F0302020204030204"/>
            </a:rPr>
            <a:t> function and assign it to a list (html_tables)</a:t>
          </a:r>
          <a:endParaRPr lang="en-US" sz="1100" kern="1200" dirty="0"/>
        </a:p>
      </dsp:txBody>
      <dsp:txXfrm>
        <a:off x="4882577" y="75589"/>
        <a:ext cx="1982646" cy="1189587"/>
      </dsp:txXfrm>
    </dsp:sp>
    <dsp:sp modelId="{D56304DD-5707-46DB-B147-2A43D6FC406E}">
      <dsp:nvSpPr>
        <dsp:cNvPr id="0" name=""/>
        <dsp:cNvSpPr/>
      </dsp:nvSpPr>
      <dsp:spPr>
        <a:xfrm>
          <a:off x="1986113" y="2270260"/>
          <a:ext cx="425408" cy="91440"/>
        </a:xfrm>
        <a:custGeom>
          <a:avLst/>
          <a:gdLst/>
          <a:ahLst/>
          <a:cxnLst/>
          <a:rect l="0" t="0" r="0" b="0"/>
          <a:pathLst>
            <a:path>
              <a:moveTo>
                <a:pt x="0" y="45720"/>
              </a:moveTo>
              <a:lnTo>
                <a:pt x="4254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87417" y="2313699"/>
        <a:ext cx="22800" cy="4560"/>
      </dsp:txXfrm>
    </dsp:sp>
    <dsp:sp modelId="{F83C58FE-4C61-4B45-82EC-2933E0963610}">
      <dsp:nvSpPr>
        <dsp:cNvPr id="0" name=""/>
        <dsp:cNvSpPr/>
      </dsp:nvSpPr>
      <dsp:spPr>
        <a:xfrm>
          <a:off x="5266" y="1721186"/>
          <a:ext cx="1982646" cy="1189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Extract column names by using the </a:t>
          </a:r>
          <a:r>
            <a:rPr lang="en-US" sz="1100" kern="1200" dirty="0" err="1">
              <a:latin typeface="Calibri Light" panose="020F0302020204030204"/>
            </a:rPr>
            <a:t>find_all</a:t>
          </a:r>
          <a:r>
            <a:rPr lang="en-US" sz="1100" kern="1200" dirty="0">
              <a:latin typeface="Calibri Light" panose="020F0302020204030204"/>
            </a:rPr>
            <a:t>() function and </a:t>
          </a:r>
          <a:r>
            <a:rPr lang="en-US" sz="1100" kern="1200" dirty="0" err="1">
              <a:latin typeface="Calibri Light" panose="020F0302020204030204"/>
            </a:rPr>
            <a:t>extract_column_from_header</a:t>
          </a:r>
          <a:endParaRPr lang="en-US" sz="1100" kern="1200" dirty="0"/>
        </a:p>
      </dsp:txBody>
      <dsp:txXfrm>
        <a:off x="5266" y="1721186"/>
        <a:ext cx="1982646" cy="1189587"/>
      </dsp:txXfrm>
    </dsp:sp>
    <dsp:sp modelId="{AB6209EA-83C2-4238-A6B2-4EB90BB5EABF}">
      <dsp:nvSpPr>
        <dsp:cNvPr id="0" name=""/>
        <dsp:cNvSpPr/>
      </dsp:nvSpPr>
      <dsp:spPr>
        <a:xfrm>
          <a:off x="4424768" y="2270260"/>
          <a:ext cx="425408" cy="91440"/>
        </a:xfrm>
        <a:custGeom>
          <a:avLst/>
          <a:gdLst/>
          <a:ahLst/>
          <a:cxnLst/>
          <a:rect l="0" t="0" r="0" b="0"/>
          <a:pathLst>
            <a:path>
              <a:moveTo>
                <a:pt x="0" y="45720"/>
              </a:moveTo>
              <a:lnTo>
                <a:pt x="42540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26072" y="2313699"/>
        <a:ext cx="22800" cy="4560"/>
      </dsp:txXfrm>
    </dsp:sp>
    <dsp:sp modelId="{8EC51B42-E79B-4A33-B92F-2F98BF4517C3}">
      <dsp:nvSpPr>
        <dsp:cNvPr id="0" name=""/>
        <dsp:cNvSpPr/>
      </dsp:nvSpPr>
      <dsp:spPr>
        <a:xfrm>
          <a:off x="2443922" y="1721186"/>
          <a:ext cx="1982646" cy="1189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Create an empty dictionary with the column names extracted</a:t>
          </a:r>
          <a:endParaRPr lang="en-US" sz="1100" kern="1200" dirty="0"/>
        </a:p>
      </dsp:txBody>
      <dsp:txXfrm>
        <a:off x="2443922" y="1721186"/>
        <a:ext cx="1982646" cy="1189587"/>
      </dsp:txXfrm>
    </dsp:sp>
    <dsp:sp modelId="{312A3A7F-90DA-47EC-BEDB-6C4B0A503B06}">
      <dsp:nvSpPr>
        <dsp:cNvPr id="0" name=""/>
        <dsp:cNvSpPr/>
      </dsp:nvSpPr>
      <dsp:spPr>
        <a:xfrm>
          <a:off x="996590" y="2908973"/>
          <a:ext cx="4877310" cy="425408"/>
        </a:xfrm>
        <a:custGeom>
          <a:avLst/>
          <a:gdLst/>
          <a:ahLst/>
          <a:cxnLst/>
          <a:rect l="0" t="0" r="0" b="0"/>
          <a:pathLst>
            <a:path>
              <a:moveTo>
                <a:pt x="4877310" y="0"/>
              </a:moveTo>
              <a:lnTo>
                <a:pt x="4877310" y="229804"/>
              </a:lnTo>
              <a:lnTo>
                <a:pt x="0" y="229804"/>
              </a:lnTo>
              <a:lnTo>
                <a:pt x="0" y="42540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12780" y="3119398"/>
        <a:ext cx="244929" cy="4560"/>
      </dsp:txXfrm>
    </dsp:sp>
    <dsp:sp modelId="{CDB4E53C-C58D-49F8-867D-E8740ED7E97D}">
      <dsp:nvSpPr>
        <dsp:cNvPr id="0" name=""/>
        <dsp:cNvSpPr/>
      </dsp:nvSpPr>
      <dsp:spPr>
        <a:xfrm>
          <a:off x="4882577" y="1721186"/>
          <a:ext cx="1982646" cy="1189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Add (append) the data into the new table</a:t>
          </a:r>
        </a:p>
      </dsp:txBody>
      <dsp:txXfrm>
        <a:off x="4882577" y="1721186"/>
        <a:ext cx="1982646" cy="1189587"/>
      </dsp:txXfrm>
    </dsp:sp>
    <dsp:sp modelId="{B1765B63-3101-4A4D-A582-B1635AD1D5CC}">
      <dsp:nvSpPr>
        <dsp:cNvPr id="0" name=""/>
        <dsp:cNvSpPr/>
      </dsp:nvSpPr>
      <dsp:spPr>
        <a:xfrm>
          <a:off x="5266" y="3366782"/>
          <a:ext cx="1982646" cy="1189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Create a data frame and export it to CSV</a:t>
          </a:r>
        </a:p>
      </dsp:txBody>
      <dsp:txXfrm>
        <a:off x="5266" y="3366782"/>
        <a:ext cx="1982646" cy="11895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20B8C-09A0-4389-9C8F-2DC790D061B4}">
      <dsp:nvSpPr>
        <dsp:cNvPr id="0" name=""/>
        <dsp:cNvSpPr/>
      </dsp:nvSpPr>
      <dsp:spPr>
        <a:xfrm>
          <a:off x="1321066" y="688010"/>
          <a:ext cx="272853" cy="91440"/>
        </a:xfrm>
        <a:custGeom>
          <a:avLst/>
          <a:gdLst/>
          <a:ahLst/>
          <a:cxnLst/>
          <a:rect l="0" t="0" r="0" b="0"/>
          <a:pathLst>
            <a:path>
              <a:moveTo>
                <a:pt x="0" y="45720"/>
              </a:moveTo>
              <a:lnTo>
                <a:pt x="27285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49906" y="732212"/>
        <a:ext cx="15172" cy="3034"/>
      </dsp:txXfrm>
    </dsp:sp>
    <dsp:sp modelId="{D13DF1C7-24E3-468E-BA86-83D88C2D90BA}">
      <dsp:nvSpPr>
        <dsp:cNvPr id="0" name=""/>
        <dsp:cNvSpPr/>
      </dsp:nvSpPr>
      <dsp:spPr>
        <a:xfrm>
          <a:off x="3504" y="337921"/>
          <a:ext cx="1319361" cy="7916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Request rocket launch data from API</a:t>
          </a:r>
          <a:endParaRPr lang="en-US" sz="900" kern="1200" dirty="0"/>
        </a:p>
      </dsp:txBody>
      <dsp:txXfrm>
        <a:off x="3504" y="337921"/>
        <a:ext cx="1319361" cy="791616"/>
      </dsp:txXfrm>
    </dsp:sp>
    <dsp:sp modelId="{FB2BE98D-6074-4F32-B48C-DFE1512335EC}">
      <dsp:nvSpPr>
        <dsp:cNvPr id="0" name=""/>
        <dsp:cNvSpPr/>
      </dsp:nvSpPr>
      <dsp:spPr>
        <a:xfrm>
          <a:off x="2943880" y="688010"/>
          <a:ext cx="272853" cy="91440"/>
        </a:xfrm>
        <a:custGeom>
          <a:avLst/>
          <a:gdLst/>
          <a:ahLst/>
          <a:cxnLst/>
          <a:rect l="0" t="0" r="0" b="0"/>
          <a:pathLst>
            <a:path>
              <a:moveTo>
                <a:pt x="0" y="45720"/>
              </a:moveTo>
              <a:lnTo>
                <a:pt x="27285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2720" y="732212"/>
        <a:ext cx="15172" cy="3034"/>
      </dsp:txXfrm>
    </dsp:sp>
    <dsp:sp modelId="{07BB8EF3-4059-4080-9F59-02DAF30F5376}">
      <dsp:nvSpPr>
        <dsp:cNvPr id="0" name=""/>
        <dsp:cNvSpPr/>
      </dsp:nvSpPr>
      <dsp:spPr>
        <a:xfrm>
          <a:off x="1626319" y="337921"/>
          <a:ext cx="1319361" cy="7916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Convert response to a JSON file</a:t>
          </a:r>
          <a:endParaRPr lang="en-US" sz="900" kern="1200" dirty="0"/>
        </a:p>
      </dsp:txBody>
      <dsp:txXfrm>
        <a:off x="1626319" y="337921"/>
        <a:ext cx="1319361" cy="791616"/>
      </dsp:txXfrm>
    </dsp:sp>
    <dsp:sp modelId="{583B118B-2EE5-42C9-8665-05BA38B8D096}">
      <dsp:nvSpPr>
        <dsp:cNvPr id="0" name=""/>
        <dsp:cNvSpPr/>
      </dsp:nvSpPr>
      <dsp:spPr>
        <a:xfrm>
          <a:off x="663185" y="1127738"/>
          <a:ext cx="3245628" cy="272853"/>
        </a:xfrm>
        <a:custGeom>
          <a:avLst/>
          <a:gdLst/>
          <a:ahLst/>
          <a:cxnLst/>
          <a:rect l="0" t="0" r="0" b="0"/>
          <a:pathLst>
            <a:path>
              <a:moveTo>
                <a:pt x="3245628" y="0"/>
              </a:moveTo>
              <a:lnTo>
                <a:pt x="3245628" y="153526"/>
              </a:lnTo>
              <a:lnTo>
                <a:pt x="0" y="153526"/>
              </a:lnTo>
              <a:lnTo>
                <a:pt x="0" y="27285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04505" y="1262647"/>
        <a:ext cx="162989" cy="3034"/>
      </dsp:txXfrm>
    </dsp:sp>
    <dsp:sp modelId="{7AAE8121-82DC-4C2A-8184-1D06EB23DC90}">
      <dsp:nvSpPr>
        <dsp:cNvPr id="0" name=""/>
        <dsp:cNvSpPr/>
      </dsp:nvSpPr>
      <dsp:spPr>
        <a:xfrm>
          <a:off x="3249133" y="337921"/>
          <a:ext cx="1319361" cy="7916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Request and parse the data with GET request</a:t>
          </a:r>
          <a:endParaRPr lang="en-US" sz="900" kern="1200" dirty="0"/>
        </a:p>
      </dsp:txBody>
      <dsp:txXfrm>
        <a:off x="3249133" y="337921"/>
        <a:ext cx="1319361" cy="791616"/>
      </dsp:txXfrm>
    </dsp:sp>
    <dsp:sp modelId="{531B4DA0-92F9-4C3E-B051-7EA5F6204AB9}">
      <dsp:nvSpPr>
        <dsp:cNvPr id="0" name=""/>
        <dsp:cNvSpPr/>
      </dsp:nvSpPr>
      <dsp:spPr>
        <a:xfrm>
          <a:off x="1321066" y="1783079"/>
          <a:ext cx="272853" cy="91440"/>
        </a:xfrm>
        <a:custGeom>
          <a:avLst/>
          <a:gdLst/>
          <a:ahLst/>
          <a:cxnLst/>
          <a:rect l="0" t="0" r="0" b="0"/>
          <a:pathLst>
            <a:path>
              <a:moveTo>
                <a:pt x="0" y="45720"/>
              </a:moveTo>
              <a:lnTo>
                <a:pt x="27285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49906" y="1827282"/>
        <a:ext cx="15172" cy="3034"/>
      </dsp:txXfrm>
    </dsp:sp>
    <dsp:sp modelId="{165E7B28-FFB8-4533-A597-19152AEBFE9A}">
      <dsp:nvSpPr>
        <dsp:cNvPr id="0" name=""/>
        <dsp:cNvSpPr/>
      </dsp:nvSpPr>
      <dsp:spPr>
        <a:xfrm>
          <a:off x="3504" y="1432991"/>
          <a:ext cx="1319361" cy="7916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Use </a:t>
          </a:r>
          <a:r>
            <a:rPr lang="en-US" sz="900" kern="1200" dirty="0" err="1">
              <a:latin typeface="Calibri Light" panose="020F0302020204030204"/>
            </a:rPr>
            <a:t>json_normalize</a:t>
          </a:r>
          <a:r>
            <a:rPr lang="en-US" sz="900" kern="1200" dirty="0">
              <a:latin typeface="Calibri Light" panose="020F0302020204030204"/>
            </a:rPr>
            <a:t> method to convert the json result into a dataframe</a:t>
          </a:r>
          <a:endParaRPr lang="en-US" sz="900" kern="1200" dirty="0"/>
        </a:p>
      </dsp:txBody>
      <dsp:txXfrm>
        <a:off x="3504" y="1432991"/>
        <a:ext cx="1319361" cy="791616"/>
      </dsp:txXfrm>
    </dsp:sp>
    <dsp:sp modelId="{8C9B5513-CAED-4481-8FA9-C69C06A5442D}">
      <dsp:nvSpPr>
        <dsp:cNvPr id="0" name=""/>
        <dsp:cNvSpPr/>
      </dsp:nvSpPr>
      <dsp:spPr>
        <a:xfrm>
          <a:off x="2943880" y="1783079"/>
          <a:ext cx="272853" cy="91440"/>
        </a:xfrm>
        <a:custGeom>
          <a:avLst/>
          <a:gdLst/>
          <a:ahLst/>
          <a:cxnLst/>
          <a:rect l="0" t="0" r="0" b="0"/>
          <a:pathLst>
            <a:path>
              <a:moveTo>
                <a:pt x="0" y="45720"/>
              </a:moveTo>
              <a:lnTo>
                <a:pt x="27285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2720" y="1827282"/>
        <a:ext cx="15172" cy="3034"/>
      </dsp:txXfrm>
    </dsp:sp>
    <dsp:sp modelId="{6AB2CB7A-BED2-4720-BA46-B6CA0AEC59C8}">
      <dsp:nvSpPr>
        <dsp:cNvPr id="0" name=""/>
        <dsp:cNvSpPr/>
      </dsp:nvSpPr>
      <dsp:spPr>
        <a:xfrm>
          <a:off x="1626319" y="1432991"/>
          <a:ext cx="1319361" cy="7916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Create new dataset with the data we have obtained. Combine columns of data into a dictionary. </a:t>
          </a:r>
          <a:endParaRPr lang="en-US" sz="900" kern="1200" dirty="0"/>
        </a:p>
      </dsp:txBody>
      <dsp:txXfrm>
        <a:off x="1626319" y="1432991"/>
        <a:ext cx="1319361" cy="791616"/>
      </dsp:txXfrm>
    </dsp:sp>
    <dsp:sp modelId="{15999DCE-1A69-4758-896D-6D591B38ECB2}">
      <dsp:nvSpPr>
        <dsp:cNvPr id="0" name=""/>
        <dsp:cNvSpPr/>
      </dsp:nvSpPr>
      <dsp:spPr>
        <a:xfrm>
          <a:off x="663185" y="2222808"/>
          <a:ext cx="3245628" cy="272853"/>
        </a:xfrm>
        <a:custGeom>
          <a:avLst/>
          <a:gdLst/>
          <a:ahLst/>
          <a:cxnLst/>
          <a:rect l="0" t="0" r="0" b="0"/>
          <a:pathLst>
            <a:path>
              <a:moveTo>
                <a:pt x="3245628" y="0"/>
              </a:moveTo>
              <a:lnTo>
                <a:pt x="3245628" y="153526"/>
              </a:lnTo>
              <a:lnTo>
                <a:pt x="0" y="153526"/>
              </a:lnTo>
              <a:lnTo>
                <a:pt x="0" y="27285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04505" y="2357717"/>
        <a:ext cx="162989" cy="3034"/>
      </dsp:txXfrm>
    </dsp:sp>
    <dsp:sp modelId="{AF8E55FB-9564-4E90-BF03-089EC56BA68F}">
      <dsp:nvSpPr>
        <dsp:cNvPr id="0" name=""/>
        <dsp:cNvSpPr/>
      </dsp:nvSpPr>
      <dsp:spPr>
        <a:xfrm>
          <a:off x="3249133" y="1432991"/>
          <a:ext cx="1319361" cy="7916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Create a pandas data frame</a:t>
          </a:r>
        </a:p>
      </dsp:txBody>
      <dsp:txXfrm>
        <a:off x="3249133" y="1432991"/>
        <a:ext cx="1319361" cy="791616"/>
      </dsp:txXfrm>
    </dsp:sp>
    <dsp:sp modelId="{62CD37FF-DA71-4944-824F-EF38390B0EA9}">
      <dsp:nvSpPr>
        <dsp:cNvPr id="0" name=""/>
        <dsp:cNvSpPr/>
      </dsp:nvSpPr>
      <dsp:spPr>
        <a:xfrm>
          <a:off x="1321066" y="2878149"/>
          <a:ext cx="272853" cy="91440"/>
        </a:xfrm>
        <a:custGeom>
          <a:avLst/>
          <a:gdLst/>
          <a:ahLst/>
          <a:cxnLst/>
          <a:rect l="0" t="0" r="0" b="0"/>
          <a:pathLst>
            <a:path>
              <a:moveTo>
                <a:pt x="0" y="45720"/>
              </a:moveTo>
              <a:lnTo>
                <a:pt x="27285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49906" y="2922352"/>
        <a:ext cx="15172" cy="3034"/>
      </dsp:txXfrm>
    </dsp:sp>
    <dsp:sp modelId="{95260CC2-B755-499D-B3A0-D00A634EC029}">
      <dsp:nvSpPr>
        <dsp:cNvPr id="0" name=""/>
        <dsp:cNvSpPr/>
      </dsp:nvSpPr>
      <dsp:spPr>
        <a:xfrm>
          <a:off x="3504" y="2528061"/>
          <a:ext cx="1319361" cy="7916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Filter out Falcon 1 launches and create a new data frame with online Falcon 9 launches</a:t>
          </a:r>
        </a:p>
      </dsp:txBody>
      <dsp:txXfrm>
        <a:off x="3504" y="2528061"/>
        <a:ext cx="1319361" cy="791616"/>
      </dsp:txXfrm>
    </dsp:sp>
    <dsp:sp modelId="{410AEF88-3C68-4D94-A853-6DFB5BD8B977}">
      <dsp:nvSpPr>
        <dsp:cNvPr id="0" name=""/>
        <dsp:cNvSpPr/>
      </dsp:nvSpPr>
      <dsp:spPr>
        <a:xfrm>
          <a:off x="1626319" y="2528061"/>
          <a:ext cx="1319361" cy="7916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Calibri Light" panose="020F0302020204030204"/>
            </a:rPr>
            <a:t>Export new data frame to CSV.</a:t>
          </a:r>
        </a:p>
      </dsp:txBody>
      <dsp:txXfrm>
        <a:off x="1626319" y="2528061"/>
        <a:ext cx="1319361" cy="7916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586AA-AC66-4042-867D-5BE7E1682F88}">
      <dsp:nvSpPr>
        <dsp:cNvPr id="0" name=""/>
        <dsp:cNvSpPr/>
      </dsp:nvSpPr>
      <dsp:spPr>
        <a:xfrm>
          <a:off x="3031669" y="597400"/>
          <a:ext cx="460656" cy="91440"/>
        </a:xfrm>
        <a:custGeom>
          <a:avLst/>
          <a:gdLst/>
          <a:ahLst/>
          <a:cxnLst/>
          <a:rect l="0" t="0" r="0" b="0"/>
          <a:pathLst>
            <a:path>
              <a:moveTo>
                <a:pt x="0" y="45720"/>
              </a:moveTo>
              <a:lnTo>
                <a:pt x="46065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9716" y="640663"/>
        <a:ext cx="24562" cy="4912"/>
      </dsp:txXfrm>
    </dsp:sp>
    <dsp:sp modelId="{B99BF1AA-E1C9-49B3-BAF6-7BDDCBBE9478}">
      <dsp:nvSpPr>
        <dsp:cNvPr id="0" name=""/>
        <dsp:cNvSpPr/>
      </dsp:nvSpPr>
      <dsp:spPr>
        <a:xfrm>
          <a:off x="897573" y="2351"/>
          <a:ext cx="2135896" cy="1281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Calculated number of launch sites</a:t>
          </a:r>
          <a:endParaRPr lang="en-US" sz="1400" kern="1200" dirty="0"/>
        </a:p>
      </dsp:txBody>
      <dsp:txXfrm>
        <a:off x="897573" y="2351"/>
        <a:ext cx="2135896" cy="1281538"/>
      </dsp:txXfrm>
    </dsp:sp>
    <dsp:sp modelId="{ECCEA906-7C89-4C3C-BB7A-3237CC8ECCEB}">
      <dsp:nvSpPr>
        <dsp:cNvPr id="0" name=""/>
        <dsp:cNvSpPr/>
      </dsp:nvSpPr>
      <dsp:spPr>
        <a:xfrm>
          <a:off x="1965521" y="1282089"/>
          <a:ext cx="2627153" cy="460656"/>
        </a:xfrm>
        <a:custGeom>
          <a:avLst/>
          <a:gdLst/>
          <a:ahLst/>
          <a:cxnLst/>
          <a:rect l="0" t="0" r="0" b="0"/>
          <a:pathLst>
            <a:path>
              <a:moveTo>
                <a:pt x="2627153" y="0"/>
              </a:moveTo>
              <a:lnTo>
                <a:pt x="2627153" y="247428"/>
              </a:lnTo>
              <a:lnTo>
                <a:pt x="0" y="247428"/>
              </a:lnTo>
              <a:lnTo>
                <a:pt x="0" y="46065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280" y="1509961"/>
        <a:ext cx="133634" cy="4912"/>
      </dsp:txXfrm>
    </dsp:sp>
    <dsp:sp modelId="{EF8E1F11-25F2-48C7-A9E5-5406E46E1224}">
      <dsp:nvSpPr>
        <dsp:cNvPr id="0" name=""/>
        <dsp:cNvSpPr/>
      </dsp:nvSpPr>
      <dsp:spPr>
        <a:xfrm>
          <a:off x="3524726" y="2351"/>
          <a:ext cx="2135896" cy="1281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Calculated the number and occurrence of mission outcome per orbit type</a:t>
          </a:r>
          <a:endParaRPr lang="en-US" sz="1400" kern="1200" dirty="0"/>
        </a:p>
      </dsp:txBody>
      <dsp:txXfrm>
        <a:off x="3524726" y="2351"/>
        <a:ext cx="2135896" cy="1281538"/>
      </dsp:txXfrm>
    </dsp:sp>
    <dsp:sp modelId="{2B107901-F924-4B04-A0B9-B59630F183F3}">
      <dsp:nvSpPr>
        <dsp:cNvPr id="0" name=""/>
        <dsp:cNvSpPr/>
      </dsp:nvSpPr>
      <dsp:spPr>
        <a:xfrm>
          <a:off x="3031669" y="2370194"/>
          <a:ext cx="460656" cy="91440"/>
        </a:xfrm>
        <a:custGeom>
          <a:avLst/>
          <a:gdLst/>
          <a:ahLst/>
          <a:cxnLst/>
          <a:rect l="0" t="0" r="0" b="0"/>
          <a:pathLst>
            <a:path>
              <a:moveTo>
                <a:pt x="0" y="45720"/>
              </a:moveTo>
              <a:lnTo>
                <a:pt x="46065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9716" y="2413458"/>
        <a:ext cx="24562" cy="4912"/>
      </dsp:txXfrm>
    </dsp:sp>
    <dsp:sp modelId="{70CCD10F-AC63-4D34-8D38-FE006DD4E971}">
      <dsp:nvSpPr>
        <dsp:cNvPr id="0" name=""/>
        <dsp:cNvSpPr/>
      </dsp:nvSpPr>
      <dsp:spPr>
        <a:xfrm>
          <a:off x="897573" y="1775145"/>
          <a:ext cx="2135896" cy="1281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Created a set of outcomes where the second stage did not land successfully</a:t>
          </a:r>
        </a:p>
      </dsp:txBody>
      <dsp:txXfrm>
        <a:off x="897573" y="1775145"/>
        <a:ext cx="2135896" cy="1281538"/>
      </dsp:txXfrm>
    </dsp:sp>
    <dsp:sp modelId="{860EEB6F-8900-4D9D-BAF2-1CF469CFD5B9}">
      <dsp:nvSpPr>
        <dsp:cNvPr id="0" name=""/>
        <dsp:cNvSpPr/>
      </dsp:nvSpPr>
      <dsp:spPr>
        <a:xfrm>
          <a:off x="1965521" y="3054883"/>
          <a:ext cx="2627153" cy="460656"/>
        </a:xfrm>
        <a:custGeom>
          <a:avLst/>
          <a:gdLst/>
          <a:ahLst/>
          <a:cxnLst/>
          <a:rect l="0" t="0" r="0" b="0"/>
          <a:pathLst>
            <a:path>
              <a:moveTo>
                <a:pt x="2627153" y="0"/>
              </a:moveTo>
              <a:lnTo>
                <a:pt x="2627153" y="247428"/>
              </a:lnTo>
              <a:lnTo>
                <a:pt x="0" y="247428"/>
              </a:lnTo>
              <a:lnTo>
                <a:pt x="0" y="46065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2280" y="3282755"/>
        <a:ext cx="133634" cy="4912"/>
      </dsp:txXfrm>
    </dsp:sp>
    <dsp:sp modelId="{6DC8585B-3890-420E-AD7C-CD0FA1465237}">
      <dsp:nvSpPr>
        <dsp:cNvPr id="0" name=""/>
        <dsp:cNvSpPr/>
      </dsp:nvSpPr>
      <dsp:spPr>
        <a:xfrm>
          <a:off x="3524726" y="1775145"/>
          <a:ext cx="2135896" cy="1281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Create a landing outcome label from Outcome column where the </a:t>
          </a:r>
          <a:r>
            <a:rPr lang="en-US" sz="1400" kern="1200" dirty="0" err="1">
              <a:latin typeface="Calibri Light" panose="020F0302020204030204"/>
            </a:rPr>
            <a:t>Vlass</a:t>
          </a:r>
          <a:r>
            <a:rPr lang="en-US" sz="1400" kern="1200" dirty="0">
              <a:latin typeface="Calibri Light" panose="020F0302020204030204"/>
            </a:rPr>
            <a:t> value would be 0 for bad outcome and 1 otherwise. </a:t>
          </a:r>
          <a:endParaRPr lang="en-US" sz="1400" kern="1200" dirty="0"/>
        </a:p>
      </dsp:txBody>
      <dsp:txXfrm>
        <a:off x="3524726" y="1775145"/>
        <a:ext cx="2135896" cy="1281538"/>
      </dsp:txXfrm>
    </dsp:sp>
    <dsp:sp modelId="{77DC3F14-4844-47AA-B3EB-9E75BBC778BC}">
      <dsp:nvSpPr>
        <dsp:cNvPr id="0" name=""/>
        <dsp:cNvSpPr/>
      </dsp:nvSpPr>
      <dsp:spPr>
        <a:xfrm>
          <a:off x="897573" y="3547939"/>
          <a:ext cx="2135896" cy="12815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Calculated the (mean) success rate for every landing in the dataset </a:t>
          </a:r>
          <a:endParaRPr lang="en-US" sz="1400" kern="1200" dirty="0"/>
        </a:p>
      </dsp:txBody>
      <dsp:txXfrm>
        <a:off x="897573" y="3547939"/>
        <a:ext cx="2135896" cy="12815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A14A5-CF2C-47A9-AB95-43B9E5030B2A}">
      <dsp:nvSpPr>
        <dsp:cNvPr id="0" name=""/>
        <dsp:cNvSpPr/>
      </dsp:nvSpPr>
      <dsp:spPr>
        <a:xfrm>
          <a:off x="2048523" y="932594"/>
          <a:ext cx="440753" cy="91440"/>
        </a:xfrm>
        <a:custGeom>
          <a:avLst/>
          <a:gdLst/>
          <a:ahLst/>
          <a:cxnLst/>
          <a:rect l="0" t="0" r="0" b="0"/>
          <a:pathLst>
            <a:path>
              <a:moveTo>
                <a:pt x="0" y="45720"/>
              </a:moveTo>
              <a:lnTo>
                <a:pt x="44075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7116" y="975957"/>
        <a:ext cx="23567" cy="4713"/>
      </dsp:txXfrm>
    </dsp:sp>
    <dsp:sp modelId="{F0F67761-93BD-4F89-AFD2-B36EBDA78BD7}">
      <dsp:nvSpPr>
        <dsp:cNvPr id="0" name=""/>
        <dsp:cNvSpPr/>
      </dsp:nvSpPr>
      <dsp:spPr>
        <a:xfrm>
          <a:off x="959" y="363505"/>
          <a:ext cx="2049363" cy="12296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Calibri Light" panose="020F0302020204030204"/>
            </a:rPr>
            <a:t>Build Model</a:t>
          </a:r>
          <a:endParaRPr lang="en-US" sz="2100" kern="1200" dirty="0"/>
        </a:p>
      </dsp:txBody>
      <dsp:txXfrm>
        <a:off x="959" y="363505"/>
        <a:ext cx="2049363" cy="1229617"/>
      </dsp:txXfrm>
    </dsp:sp>
    <dsp:sp modelId="{32883C1E-9554-4D66-B884-10CD49FD031F}">
      <dsp:nvSpPr>
        <dsp:cNvPr id="0" name=""/>
        <dsp:cNvSpPr/>
      </dsp:nvSpPr>
      <dsp:spPr>
        <a:xfrm>
          <a:off x="1025641" y="1591323"/>
          <a:ext cx="2520716" cy="440753"/>
        </a:xfrm>
        <a:custGeom>
          <a:avLst/>
          <a:gdLst/>
          <a:ahLst/>
          <a:cxnLst/>
          <a:rect l="0" t="0" r="0" b="0"/>
          <a:pathLst>
            <a:path>
              <a:moveTo>
                <a:pt x="2520716" y="0"/>
              </a:moveTo>
              <a:lnTo>
                <a:pt x="2520716" y="237476"/>
              </a:lnTo>
              <a:lnTo>
                <a:pt x="0" y="237476"/>
              </a:lnTo>
              <a:lnTo>
                <a:pt x="0" y="44075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21889" y="1809343"/>
        <a:ext cx="128220" cy="4713"/>
      </dsp:txXfrm>
    </dsp:sp>
    <dsp:sp modelId="{F7A644D7-89D3-41CD-8D6E-BAF91F6B7D93}">
      <dsp:nvSpPr>
        <dsp:cNvPr id="0" name=""/>
        <dsp:cNvSpPr/>
      </dsp:nvSpPr>
      <dsp:spPr>
        <a:xfrm>
          <a:off x="2521676" y="363505"/>
          <a:ext cx="2049363" cy="12296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Calibri Light" panose="020F0302020204030204"/>
            </a:rPr>
            <a:t>Evaluating model </a:t>
          </a:r>
          <a:endParaRPr lang="en-US" sz="2100" kern="1200" dirty="0"/>
        </a:p>
      </dsp:txBody>
      <dsp:txXfrm>
        <a:off x="2521676" y="363505"/>
        <a:ext cx="2049363" cy="1229617"/>
      </dsp:txXfrm>
    </dsp:sp>
    <dsp:sp modelId="{FCB946DB-0AEB-4198-8FFD-10F20EC3FD5E}">
      <dsp:nvSpPr>
        <dsp:cNvPr id="0" name=""/>
        <dsp:cNvSpPr/>
      </dsp:nvSpPr>
      <dsp:spPr>
        <a:xfrm>
          <a:off x="2048523" y="2633565"/>
          <a:ext cx="440753" cy="91440"/>
        </a:xfrm>
        <a:custGeom>
          <a:avLst/>
          <a:gdLst/>
          <a:ahLst/>
          <a:cxnLst/>
          <a:rect l="0" t="0" r="0" b="0"/>
          <a:pathLst>
            <a:path>
              <a:moveTo>
                <a:pt x="0" y="45720"/>
              </a:moveTo>
              <a:lnTo>
                <a:pt x="44075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7116" y="2676928"/>
        <a:ext cx="23567" cy="4713"/>
      </dsp:txXfrm>
    </dsp:sp>
    <dsp:sp modelId="{FD509CC9-9ADC-4C92-93B8-7BE9540BA90B}">
      <dsp:nvSpPr>
        <dsp:cNvPr id="0" name=""/>
        <dsp:cNvSpPr/>
      </dsp:nvSpPr>
      <dsp:spPr>
        <a:xfrm>
          <a:off x="959" y="2064476"/>
          <a:ext cx="2049363" cy="12296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Calibri Light" panose="020F0302020204030204"/>
            </a:rPr>
            <a:t>Improve the model</a:t>
          </a:r>
          <a:endParaRPr lang="en-US" sz="2100" kern="1200" dirty="0"/>
        </a:p>
      </dsp:txBody>
      <dsp:txXfrm>
        <a:off x="959" y="2064476"/>
        <a:ext cx="2049363" cy="1229617"/>
      </dsp:txXfrm>
    </dsp:sp>
    <dsp:sp modelId="{C21A70EC-BD37-493D-84FC-848D1EDDA932}">
      <dsp:nvSpPr>
        <dsp:cNvPr id="0" name=""/>
        <dsp:cNvSpPr/>
      </dsp:nvSpPr>
      <dsp:spPr>
        <a:xfrm>
          <a:off x="2521676" y="2064476"/>
          <a:ext cx="2049363" cy="12296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Calibri Light" panose="020F0302020204030204"/>
            </a:rPr>
            <a:t>Find the best performing model</a:t>
          </a:r>
          <a:endParaRPr lang="en-US" sz="2100" kern="1200" dirty="0"/>
        </a:p>
      </dsp:txBody>
      <dsp:txXfrm>
        <a:off x="2521676" y="2064476"/>
        <a:ext cx="2049363" cy="12296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ustbuildin/IBM-Data-Science-Program-"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Justin Ngo</a:t>
            </a:r>
          </a:p>
          <a:p>
            <a:r>
              <a:rPr lang="en-US" dirty="0">
                <a:solidFill>
                  <a:schemeClr val="bg2"/>
                </a:solidFill>
                <a:latin typeface="Abadi"/>
                <a:ea typeface="SF Pro" pitchFamily="2" charset="0"/>
                <a:cs typeface="SF Pro" pitchFamily="2" charset="0"/>
              </a:rPr>
              <a:t>5/18/2022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6">
            <a:extLst>
              <a:ext uri="{FF2B5EF4-FFF2-40B4-BE49-F238E27FC236}">
                <a16:creationId xmlns:a16="http://schemas.microsoft.com/office/drawing/2014/main" id="{2154F20B-CD33-CF55-0535-FCD280CD3CCC}"/>
              </a:ext>
            </a:extLst>
          </p:cNvPr>
          <p:cNvGraphicFramePr/>
          <p:nvPr/>
        </p:nvGraphicFramePr>
        <p:xfrm>
          <a:off x="3810000" y="1600200"/>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848A97EE-EB40-B527-9965-C1C950A9C4F4}"/>
              </a:ext>
            </a:extLst>
          </p:cNvPr>
          <p:cNvSpPr txBox="1"/>
          <p:nvPr/>
        </p:nvSpPr>
        <p:spPr>
          <a:xfrm>
            <a:off x="1988695" y="5336498"/>
            <a:ext cx="65656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https://github.com/justbuildin/IBM-Data-Science-Program-/blob/main/2.jupyter-labs-spacex-data-collection-api.ipynb</a:t>
            </a:r>
            <a:endParaRPr lang="en-US" dirty="0"/>
          </a:p>
        </p:txBody>
      </p:sp>
    </p:spTree>
    <p:extLst>
      <p:ext uri="{BB962C8B-B14F-4D97-AF65-F5344CB8AC3E}">
        <p14:creationId xmlns:p14="http://schemas.microsoft.com/office/powerpoint/2010/main" val="2996258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pPr marL="0" indent="0">
              <a:buNone/>
            </a:pPr>
            <a:endParaRPr lang="en-US">
              <a:solidFill>
                <a:srgbClr val="000000"/>
              </a:solidFill>
              <a:latin typeface="Calibri" panose="020F0502020204030204"/>
              <a:cs typeface="Calibri" panose="020F0502020204030204"/>
            </a:endParaRPr>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6" name="Diagram 26">
            <a:extLst>
              <a:ext uri="{FF2B5EF4-FFF2-40B4-BE49-F238E27FC236}">
                <a16:creationId xmlns:a16="http://schemas.microsoft.com/office/drawing/2014/main" id="{B39644AB-76E8-346F-7FC2-5D72820C45A2}"/>
              </a:ext>
            </a:extLst>
          </p:cNvPr>
          <p:cNvGraphicFramePr/>
          <p:nvPr>
            <p:extLst>
              <p:ext uri="{D42A27DB-BD31-4B8C-83A1-F6EECF244321}">
                <p14:modId xmlns:p14="http://schemas.microsoft.com/office/powerpoint/2010/main" val="617052134"/>
              </p:ext>
            </p:extLst>
          </p:nvPr>
        </p:nvGraphicFramePr>
        <p:xfrm>
          <a:off x="2748196" y="1275414"/>
          <a:ext cx="6558196" cy="4831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8E9515C8-4278-8106-62F0-F5982E1088A0}"/>
              </a:ext>
            </a:extLst>
          </p:cNvPr>
          <p:cNvSpPr txBox="1"/>
          <p:nvPr/>
        </p:nvSpPr>
        <p:spPr>
          <a:xfrm>
            <a:off x="6223416" y="4861810"/>
            <a:ext cx="50416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https://github.com/justbuildin/IBM-Data-Science-Program-/blob/main/3.labs-jupyter-spacex-Data%2520wrangling.ipynb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470770" cy="4451273"/>
          </a:xfrm>
          <a:prstGeom prst="rect">
            <a:avLst/>
          </a:prstGeom>
        </p:spPr>
        <p:txBody>
          <a:bodyPr lIns="91440" tIns="45720" rIns="91440" bIns="45720" anchor="t"/>
          <a:lstStyle/>
          <a:p>
            <a:pPr>
              <a:lnSpc>
                <a:spcPct val="100000"/>
              </a:lnSpc>
              <a:spcBef>
                <a:spcPts val="500"/>
              </a:spcBef>
            </a:pPr>
            <a:r>
              <a:rPr lang="en-US" sz="2000" dirty="0">
                <a:solidFill>
                  <a:schemeClr val="accent3">
                    <a:lumMod val="25000"/>
                  </a:schemeClr>
                </a:solidFill>
                <a:latin typeface="Abadi"/>
              </a:rPr>
              <a:t>Scatter Plot Charts: </a:t>
            </a:r>
            <a:endParaRPr lang="en-US" sz="2000">
              <a:solidFill>
                <a:schemeClr val="accent3">
                  <a:lumMod val="25000"/>
                </a:schemeClr>
              </a:solidFill>
              <a:cs typeface="Calibri"/>
            </a:endParaRPr>
          </a:p>
          <a:p>
            <a:pPr marL="182880" lvl="1" indent="0">
              <a:lnSpc>
                <a:spcPct val="100000"/>
              </a:lnSpc>
            </a:pPr>
            <a:r>
              <a:rPr lang="en-US" sz="1200" dirty="0">
                <a:solidFill>
                  <a:schemeClr val="accent3">
                    <a:lumMod val="25000"/>
                  </a:schemeClr>
                </a:solidFill>
                <a:latin typeface="Abadi"/>
              </a:rPr>
              <a:t>(X) Flight Number vs (Y) Pay Load Mass</a:t>
            </a:r>
          </a:p>
          <a:p>
            <a:pPr marL="182880" lvl="1" indent="0">
              <a:lnSpc>
                <a:spcPct val="100000"/>
              </a:lnSpc>
            </a:pPr>
            <a:r>
              <a:rPr lang="en-US" sz="1200" dirty="0">
                <a:solidFill>
                  <a:schemeClr val="accent3">
                    <a:lumMod val="25000"/>
                  </a:schemeClr>
                </a:solidFill>
                <a:ea typeface="+mn-lt"/>
                <a:cs typeface="+mn-lt"/>
              </a:rPr>
              <a:t>(X) Flight Number vs (Y) Launch Site</a:t>
            </a:r>
          </a:p>
          <a:p>
            <a:pPr marL="182880" lvl="1" indent="0">
              <a:lnSpc>
                <a:spcPct val="100000"/>
              </a:lnSpc>
            </a:pPr>
            <a:r>
              <a:rPr lang="en-US" sz="1200" dirty="0">
                <a:solidFill>
                  <a:schemeClr val="accent3">
                    <a:lumMod val="25000"/>
                  </a:schemeClr>
                </a:solidFill>
                <a:ea typeface="+mn-lt"/>
                <a:cs typeface="+mn-lt"/>
              </a:rPr>
              <a:t>(X) Pay Load Mass vs (Y) Launch Site</a:t>
            </a:r>
          </a:p>
          <a:p>
            <a:pPr marL="182880" lvl="1" indent="0">
              <a:lnSpc>
                <a:spcPct val="100000"/>
              </a:lnSpc>
            </a:pPr>
            <a:r>
              <a:rPr lang="en-US" sz="1200" dirty="0">
                <a:solidFill>
                  <a:schemeClr val="accent3">
                    <a:lumMod val="25000"/>
                  </a:schemeClr>
                </a:solidFill>
                <a:ea typeface="+mn-lt"/>
                <a:cs typeface="+mn-lt"/>
              </a:rPr>
              <a:t>(X) Flight Number vs (Y) Orbit</a:t>
            </a:r>
            <a:endParaRPr lang="en-US" sz="1200" dirty="0">
              <a:solidFill>
                <a:schemeClr val="accent3">
                  <a:lumMod val="25000"/>
                </a:schemeClr>
              </a:solidFill>
            </a:endParaRPr>
          </a:p>
          <a:p>
            <a:pPr marL="182880" lvl="1" indent="0">
              <a:lnSpc>
                <a:spcPct val="100000"/>
              </a:lnSpc>
            </a:pPr>
            <a:r>
              <a:rPr lang="en-US" sz="1200" dirty="0">
                <a:solidFill>
                  <a:schemeClr val="accent3">
                    <a:lumMod val="25000"/>
                  </a:schemeClr>
                </a:solidFill>
                <a:ea typeface="+mn-lt"/>
                <a:cs typeface="+mn-lt"/>
              </a:rPr>
              <a:t>(X) Pay Load Mass vs (Y) Orbit</a:t>
            </a:r>
          </a:p>
          <a:p>
            <a:pPr marL="182880" lvl="1" indent="0">
              <a:lnSpc>
                <a:spcPct val="100000"/>
              </a:lnSpc>
            </a:pPr>
            <a:r>
              <a:rPr lang="en-US" sz="1200" dirty="0">
                <a:solidFill>
                  <a:schemeClr val="accent3">
                    <a:lumMod val="25000"/>
                  </a:schemeClr>
                </a:solidFill>
                <a:latin typeface="Calibri"/>
                <a:cs typeface="Calibri"/>
              </a:rPr>
              <a:t>Scatter plot shows how much one variable is effected by another so we can examine the correlation. </a:t>
            </a:r>
          </a:p>
          <a:p>
            <a:pPr marL="0" indent="0">
              <a:lnSpc>
                <a:spcPct val="100000"/>
              </a:lnSpc>
              <a:spcBef>
                <a:spcPts val="500"/>
              </a:spcBef>
            </a:pPr>
            <a:r>
              <a:rPr lang="en-US" sz="2000" dirty="0">
                <a:solidFill>
                  <a:schemeClr val="accent3">
                    <a:lumMod val="25000"/>
                  </a:schemeClr>
                </a:solidFill>
                <a:latin typeface="Abadi"/>
              </a:rPr>
              <a:t>Bar Chart:</a:t>
            </a:r>
          </a:p>
          <a:p>
            <a:pPr marL="182880" lvl="1" indent="0">
              <a:lnSpc>
                <a:spcPct val="100000"/>
              </a:lnSpc>
            </a:pPr>
            <a:r>
              <a:rPr lang="en-US" sz="1200" dirty="0">
                <a:solidFill>
                  <a:schemeClr val="accent3">
                    <a:lumMod val="25000"/>
                  </a:schemeClr>
                </a:solidFill>
                <a:latin typeface="Calibri"/>
                <a:cs typeface="Calibri"/>
              </a:rPr>
              <a:t>(X) Success Rate vs (Y) Orbit Type</a:t>
            </a:r>
          </a:p>
          <a:p>
            <a:pPr marL="182880" lvl="1" indent="0">
              <a:lnSpc>
                <a:spcPct val="100000"/>
              </a:lnSpc>
            </a:pPr>
            <a:r>
              <a:rPr lang="en-US" sz="1200" dirty="0">
                <a:solidFill>
                  <a:schemeClr val="accent3">
                    <a:lumMod val="25000"/>
                  </a:schemeClr>
                </a:solidFill>
                <a:latin typeface="Calibri"/>
                <a:cs typeface="Calibri"/>
              </a:rPr>
              <a:t>Bar charts make it easier to compare datasets at a glance between multiple groups. </a:t>
            </a:r>
          </a:p>
          <a:p>
            <a:pPr>
              <a:lnSpc>
                <a:spcPct val="100000"/>
              </a:lnSpc>
              <a:spcBef>
                <a:spcPts val="500"/>
              </a:spcBef>
            </a:pPr>
            <a:r>
              <a:rPr lang="en-US" sz="2000" dirty="0">
                <a:solidFill>
                  <a:schemeClr val="accent3">
                    <a:lumMod val="25000"/>
                  </a:schemeClr>
                </a:solidFill>
                <a:latin typeface="Abadi"/>
              </a:rPr>
              <a:t>Line Chart</a:t>
            </a:r>
            <a:endParaRPr lang="en-US" sz="2200" dirty="0">
              <a:solidFill>
                <a:schemeClr val="accent3">
                  <a:lumMod val="25000"/>
                </a:schemeClr>
              </a:solidFill>
              <a:latin typeface="Abadi" panose="020B0604020104020204" pitchFamily="34" charset="0"/>
            </a:endParaRPr>
          </a:p>
          <a:p>
            <a:pPr marL="182880" lvl="1" indent="0">
              <a:lnSpc>
                <a:spcPct val="100000"/>
              </a:lnSpc>
            </a:pPr>
            <a:r>
              <a:rPr lang="en-US" sz="1200" dirty="0">
                <a:solidFill>
                  <a:schemeClr val="accent3">
                    <a:lumMod val="25000"/>
                  </a:schemeClr>
                </a:solidFill>
                <a:latin typeface="Abadi"/>
              </a:rPr>
              <a:t>(X) Year vs (Y) Average Success Rate</a:t>
            </a:r>
          </a:p>
          <a:p>
            <a:pPr marL="182880" lvl="1" indent="0">
              <a:lnSpc>
                <a:spcPct val="100000"/>
              </a:lnSpc>
            </a:pPr>
            <a:r>
              <a:rPr lang="en-US" sz="1200" dirty="0">
                <a:solidFill>
                  <a:schemeClr val="accent3">
                    <a:lumMod val="25000"/>
                  </a:schemeClr>
                </a:solidFill>
                <a:latin typeface="Abadi"/>
              </a:rPr>
              <a:t>Line charts shows data variables and trends clearly and help predict future results. </a:t>
            </a:r>
          </a:p>
          <a:p>
            <a:pPr marL="182880" lvl="1" indent="0">
              <a:lnSpc>
                <a:spcPct val="100000"/>
              </a:lnSpc>
            </a:pPr>
            <a:endParaRPr lang="en-US" sz="1200" dirty="0">
              <a:solidFill>
                <a:schemeClr val="accent3">
                  <a:lumMod val="25000"/>
                </a:schemeClr>
              </a:solidFill>
              <a:latin typeface="Abadi" panose="020B0604020104020204" pitchFamily="34" charset="0"/>
            </a:endParaRPr>
          </a:p>
          <a:p>
            <a:pPr marL="182880" lvl="1" indent="0">
              <a:lnSpc>
                <a:spcPct val="100000"/>
              </a:lnSpc>
            </a:pPr>
            <a:endParaRPr lang="en-US" sz="1200" dirty="0">
              <a:solidFill>
                <a:schemeClr val="accent3">
                  <a:lumMod val="25000"/>
                </a:schemeClr>
              </a:solidFill>
              <a:latin typeface="Abadi" panose="020B0604020104020204" pitchFamily="34" charset="0"/>
            </a:endParaRPr>
          </a:p>
          <a:p>
            <a:pPr marL="182880" lvl="1" indent="0">
              <a:lnSpc>
                <a:spcPct val="100000"/>
              </a:lnSpc>
              <a:buNone/>
            </a:pP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DBE2633B-2866-AAA1-E770-680C6B97AFED}"/>
              </a:ext>
            </a:extLst>
          </p:cNvPr>
          <p:cNvSpPr txBox="1"/>
          <p:nvPr/>
        </p:nvSpPr>
        <p:spPr>
          <a:xfrm>
            <a:off x="2913089" y="5598827"/>
            <a:ext cx="5791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https://github.com/justbuildin/IBM-Data-Science-Program-/blob/main/4.jupyter-labs-eda-dataviz.ipynb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endParaRPr lang="en-US" sz="2000">
              <a:cs typeface="Calibri" panose="020F0502020204030204"/>
            </a:endParaRPr>
          </a:p>
          <a:p>
            <a:endParaRPr lang="en-US" sz="2000">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2B60BECF-1025-1138-9383-EB1B3D1AE8D0}"/>
              </a:ext>
            </a:extLst>
          </p:cNvPr>
          <p:cNvSpPr txBox="1"/>
          <p:nvPr/>
        </p:nvSpPr>
        <p:spPr>
          <a:xfrm>
            <a:off x="773289" y="1295400"/>
            <a:ext cx="1058897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t>Loaded Dataset into table on DB2.</a:t>
            </a:r>
            <a:endParaRPr lang="en-US" sz="2000" dirty="0">
              <a:cs typeface="Calibri"/>
            </a:endParaRPr>
          </a:p>
          <a:p>
            <a:pPr marL="342900" indent="-342900">
              <a:buFont typeface="Arial"/>
              <a:buChar char="•"/>
            </a:pPr>
            <a:r>
              <a:rPr lang="en-US" sz="2000" dirty="0">
                <a:cs typeface="Calibri"/>
              </a:rPr>
              <a:t>Executed SQL queries to answer following questions</a:t>
            </a:r>
          </a:p>
          <a:p>
            <a:pPr marL="800100" lvl="1" indent="-342900">
              <a:buFont typeface="Arial"/>
              <a:buChar char="•"/>
            </a:pPr>
            <a:r>
              <a:rPr lang="en-US" sz="2000" dirty="0">
                <a:cs typeface="Calibri"/>
              </a:rPr>
              <a:t>Show names of unique launch sites</a:t>
            </a:r>
          </a:p>
          <a:p>
            <a:pPr marL="800100" lvl="1" indent="-342900">
              <a:buFont typeface="Arial"/>
              <a:buChar char="•"/>
            </a:pPr>
            <a:r>
              <a:rPr lang="en-US" sz="2000" dirty="0">
                <a:cs typeface="Calibri"/>
              </a:rPr>
              <a:t>Show 5 records where launch sites begin with the string 'CCA'</a:t>
            </a:r>
          </a:p>
          <a:p>
            <a:pPr marL="800100" lvl="1" indent="-342900">
              <a:buFont typeface="Arial"/>
              <a:buChar char="•"/>
            </a:pPr>
            <a:r>
              <a:rPr lang="en-US" sz="2000" dirty="0">
                <a:cs typeface="Calibri"/>
              </a:rPr>
              <a:t>Display the total payload mass carried by boosters launched by NASA (CRS)</a:t>
            </a:r>
          </a:p>
          <a:p>
            <a:pPr marL="800100" lvl="1" indent="-342900">
              <a:buFont typeface="Arial"/>
              <a:buChar char="•"/>
            </a:pPr>
            <a:r>
              <a:rPr lang="en-US" sz="2000" dirty="0">
                <a:cs typeface="Calibri"/>
              </a:rPr>
              <a:t>Display average payload mass carried by booster version F9 V1.1</a:t>
            </a:r>
          </a:p>
          <a:p>
            <a:pPr marL="800100" lvl="1" indent="-342900">
              <a:buFont typeface="Arial"/>
              <a:buChar char="•"/>
            </a:pPr>
            <a:r>
              <a:rPr lang="en-US" sz="2000" dirty="0">
                <a:cs typeface="Calibri"/>
              </a:rPr>
              <a:t>List the date when the first successful landing outcome on a ground pad was achieved</a:t>
            </a:r>
          </a:p>
          <a:p>
            <a:pPr marL="800100" lvl="1" indent="-342900">
              <a:buFont typeface="Arial"/>
              <a:buChar char="•"/>
            </a:pPr>
            <a:r>
              <a:rPr lang="en-US" sz="2000" dirty="0">
                <a:cs typeface="Calibri"/>
              </a:rPr>
              <a:t>List the names of the boosters which have success in drone ship landings and have a payload mass between 4000 and 6000 </a:t>
            </a:r>
          </a:p>
          <a:p>
            <a:pPr marL="800100" lvl="1" indent="-342900">
              <a:buFont typeface="Arial"/>
              <a:buChar char="•"/>
            </a:pPr>
            <a:r>
              <a:rPr lang="en-US" sz="2000" dirty="0">
                <a:cs typeface="Calibri"/>
              </a:rPr>
              <a:t>List the total number of successful and failure mission outcomes</a:t>
            </a:r>
          </a:p>
          <a:p>
            <a:pPr marL="800100" lvl="1" indent="-342900">
              <a:buFont typeface="Arial"/>
              <a:buChar char="•"/>
            </a:pPr>
            <a:r>
              <a:rPr lang="en-US" sz="2000" dirty="0">
                <a:cs typeface="Calibri"/>
              </a:rPr>
              <a:t>List the names of the booster versions which have carried the maximum payload mass</a:t>
            </a:r>
          </a:p>
          <a:p>
            <a:pPr marL="800100" lvl="1" indent="-342900">
              <a:buFont typeface="Arial"/>
              <a:buChar char="•"/>
            </a:pPr>
            <a:r>
              <a:rPr lang="en-US" sz="2000" dirty="0">
                <a:cs typeface="Calibri"/>
              </a:rPr>
              <a:t>List the records which will display the date, failure landing outcomes on a drone ship, booster version and launch sites for the year of 2015.</a:t>
            </a:r>
          </a:p>
          <a:p>
            <a:pPr marL="800100" lvl="1" indent="-342900">
              <a:buFont typeface="Arial"/>
              <a:buChar char="•"/>
            </a:pPr>
            <a:r>
              <a:rPr lang="en-US" sz="2000" dirty="0">
                <a:cs typeface="Calibri"/>
              </a:rPr>
              <a:t>Rank the count of successful landing outcomes between </a:t>
            </a:r>
            <a:r>
              <a:rPr lang="en-US" dirty="0"/>
              <a:t>04-06-2010 and</a:t>
            </a:r>
            <a:r>
              <a:rPr lang="en-US" sz="2000" dirty="0"/>
              <a:t> </a:t>
            </a:r>
            <a:r>
              <a:rPr lang="en-US" dirty="0"/>
              <a:t>20-03-2017 in descending order</a:t>
            </a:r>
            <a:endParaRPr lang="en-US" sz="2000" dirty="0">
              <a:cs typeface="Calibri"/>
            </a:endParaRPr>
          </a:p>
          <a:p>
            <a:pPr marL="800100" lvl="1" indent="-342900">
              <a:buFont typeface="Arial"/>
              <a:buChar char="•"/>
            </a:pPr>
            <a:endParaRPr lang="en-US" sz="2000" dirty="0">
              <a:cs typeface="Calibri"/>
            </a:endParaRPr>
          </a:p>
        </p:txBody>
      </p:sp>
      <p:sp>
        <p:nvSpPr>
          <p:cNvPr id="6" name="TextBox 5">
            <a:extLst>
              <a:ext uri="{FF2B5EF4-FFF2-40B4-BE49-F238E27FC236}">
                <a16:creationId xmlns:a16="http://schemas.microsoft.com/office/drawing/2014/main" id="{BB7E00D3-A149-37FF-33AA-4C9F2D70CA38}"/>
              </a:ext>
            </a:extLst>
          </p:cNvPr>
          <p:cNvSpPr txBox="1"/>
          <p:nvPr/>
        </p:nvSpPr>
        <p:spPr>
          <a:xfrm>
            <a:off x="2500859" y="5898630"/>
            <a:ext cx="65781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https://github.com/justbuildin/IBM-Data-Science-Program-/blob/main/5.jupyter-labs-eda-sql-coursera_sqllite.ipynb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8528" y="1300432"/>
            <a:ext cx="11502452" cy="49384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Added marks to launch sites on a map</a:t>
            </a:r>
          </a:p>
          <a:p>
            <a:pPr>
              <a:lnSpc>
                <a:spcPct val="100000"/>
              </a:lnSpc>
              <a:spcBef>
                <a:spcPts val="1400"/>
              </a:spcBef>
            </a:pPr>
            <a:r>
              <a:rPr lang="en-US" sz="2200" dirty="0">
                <a:solidFill>
                  <a:schemeClr val="accent3">
                    <a:lumMod val="25000"/>
                  </a:schemeClr>
                </a:solidFill>
                <a:latin typeface="Abadi"/>
              </a:rPr>
              <a:t>Marked the successful/ failed launches for each site on the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Lines used to calculate distances between launch site and local proximities. </a:t>
            </a:r>
          </a:p>
          <a:p>
            <a:endParaRPr lang="en-US"/>
          </a:p>
          <a:p>
            <a:r>
              <a:rPr lang="en-US" sz="2200" dirty="0">
                <a:ea typeface="Calibri"/>
                <a:cs typeface="Calibri"/>
              </a:rPr>
              <a:t>These marks were made so we could visualize relationship of successful/ failed launches based on location. Also so we could visualize the distance between launch site and civilian populated areas.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F30AD57D-1BA0-B808-6A75-67E4D424A675}"/>
              </a:ext>
            </a:extLst>
          </p:cNvPr>
          <p:cNvSpPr txBox="1"/>
          <p:nvPr/>
        </p:nvSpPr>
        <p:spPr>
          <a:xfrm>
            <a:off x="1588958" y="5261548"/>
            <a:ext cx="67655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https://github.com/justbuildin/IBM-Data-Science-Program-/blob/main/6.lab_jupyter_folium_launch_site_location.ipynb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dashboard contains a pie chart and a scatter chart.</a:t>
            </a:r>
            <a:endParaRPr lang="en-US" sz="2200" dirty="0">
              <a:solidFill>
                <a:schemeClr val="accent3">
                  <a:lumMod val="25000"/>
                </a:schemeClr>
              </a:solidFill>
              <a:latin typeface="Abadi" panose="020B0604020104020204" pitchFamily="34" charset="0"/>
            </a:endParaRPr>
          </a:p>
          <a:p>
            <a:pPr lvl="1" indent="0">
              <a:lnSpc>
                <a:spcPct val="100000"/>
              </a:lnSpc>
              <a:spcBef>
                <a:spcPts val="1400"/>
              </a:spcBef>
            </a:pPr>
            <a:r>
              <a:rPr lang="en-US" sz="1800" dirty="0">
                <a:solidFill>
                  <a:schemeClr val="accent3">
                    <a:lumMod val="25000"/>
                  </a:schemeClr>
                </a:solidFill>
                <a:latin typeface="Abadi"/>
              </a:rPr>
              <a:t>Pie chart </a:t>
            </a:r>
          </a:p>
          <a:p>
            <a:pPr lvl="2">
              <a:lnSpc>
                <a:spcPct val="100000"/>
              </a:lnSpc>
              <a:spcBef>
                <a:spcPts val="1400"/>
              </a:spcBef>
            </a:pPr>
            <a:r>
              <a:rPr lang="en-US" sz="1400" dirty="0">
                <a:solidFill>
                  <a:schemeClr val="accent3">
                    <a:lumMod val="25000"/>
                  </a:schemeClr>
                </a:solidFill>
                <a:latin typeface="Abadi"/>
              </a:rPr>
              <a:t>Shows total successful launches by site. </a:t>
            </a:r>
          </a:p>
          <a:p>
            <a:pPr lvl="1" indent="0">
              <a:lnSpc>
                <a:spcPct val="100000"/>
              </a:lnSpc>
              <a:spcBef>
                <a:spcPts val="1400"/>
              </a:spcBef>
            </a:pPr>
            <a:r>
              <a:rPr lang="en-US" sz="1800" dirty="0">
                <a:solidFill>
                  <a:schemeClr val="accent3">
                    <a:lumMod val="25000"/>
                  </a:schemeClr>
                </a:solidFill>
                <a:latin typeface="Abadi"/>
              </a:rPr>
              <a:t>Scatter chart</a:t>
            </a:r>
          </a:p>
          <a:p>
            <a:pPr lvl="2">
              <a:lnSpc>
                <a:spcPct val="100000"/>
              </a:lnSpc>
              <a:spcBef>
                <a:spcPts val="1400"/>
              </a:spcBef>
            </a:pPr>
            <a:r>
              <a:rPr lang="en-US" sz="1400" dirty="0">
                <a:solidFill>
                  <a:schemeClr val="accent3">
                    <a:lumMod val="25000"/>
                  </a:schemeClr>
                </a:solidFill>
                <a:latin typeface="Abadi"/>
              </a:rPr>
              <a:t>Shows the relationship between launch outcomes and payload mass (kg) for different booster versions. </a:t>
            </a:r>
            <a:endParaRPr lang="en-US" dirty="0">
              <a:solidFill>
                <a:schemeClr val="accent3">
                  <a:lumMod val="25000"/>
                </a:schemeClr>
              </a:solidFill>
            </a:endParaRPr>
          </a:p>
          <a:p>
            <a:pPr lvl="2">
              <a:lnSpc>
                <a:spcPct val="100000"/>
              </a:lnSpc>
              <a:spcBef>
                <a:spcPts val="1400"/>
              </a:spcBef>
            </a:pPr>
            <a:endParaRPr lang="en-US" sz="1400" dirty="0">
              <a:solidFill>
                <a:schemeClr val="accent3">
                  <a:lumMod val="25000"/>
                </a:schemeClr>
              </a:solidFill>
              <a:latin typeface="Abadi"/>
            </a:endParaRPr>
          </a:p>
          <a:p>
            <a:pPr marL="914400" lvl="2" indent="0">
              <a:lnSpc>
                <a:spcPct val="100000"/>
              </a:lnSpc>
              <a:spcBef>
                <a:spcPts val="1400"/>
              </a:spcBef>
              <a:buNone/>
            </a:pPr>
            <a:endParaRPr lang="en-US" sz="1400" dirty="0">
              <a:solidFill>
                <a:schemeClr val="accent3">
                  <a:lumMod val="25000"/>
                </a:schemeClr>
              </a:solidFill>
              <a:latin typeface="Abadi"/>
            </a:endParaRPr>
          </a:p>
          <a:p>
            <a:pPr>
              <a:lnSpc>
                <a:spcPct val="100000"/>
              </a:lnSpc>
              <a:spcBef>
                <a:spcPts val="1400"/>
              </a:spcBef>
            </a:pPr>
            <a:r>
              <a:rPr lang="en-US" sz="2200" dirty="0">
                <a:ea typeface="+mn-lt"/>
                <a:cs typeface="+mn-lt"/>
              </a:rPr>
              <a:t>https://github.com/justbuildin/IBM-Data-Science-Program-/blob/main/7.spacex_dash_app.py</a:t>
            </a:r>
            <a:endParaRPr lang="en-US"/>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90812" cy="4393671"/>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Performed exploratory data analysis and determined training labels</a:t>
            </a:r>
            <a:endParaRPr lang="en-US" dirty="0">
              <a:solidFill>
                <a:schemeClr val="accent3">
                  <a:lumMod val="25000"/>
                </a:schemeClr>
              </a:solidFill>
            </a:endParaRPr>
          </a:p>
          <a:p>
            <a:pPr lvl="1" indent="0">
              <a:lnSpc>
                <a:spcPct val="100000"/>
              </a:lnSpc>
              <a:spcBef>
                <a:spcPts val="1400"/>
              </a:spcBef>
            </a:pPr>
            <a:r>
              <a:rPr lang="en-US" sz="1800" dirty="0">
                <a:solidFill>
                  <a:schemeClr val="accent3">
                    <a:lumMod val="25000"/>
                  </a:schemeClr>
                </a:solidFill>
                <a:latin typeface="Abadi"/>
              </a:rPr>
              <a:t>Created a column for the class</a:t>
            </a:r>
          </a:p>
          <a:p>
            <a:pPr lvl="1" indent="0">
              <a:lnSpc>
                <a:spcPct val="100000"/>
              </a:lnSpc>
              <a:spcBef>
                <a:spcPts val="1400"/>
              </a:spcBef>
            </a:pPr>
            <a:r>
              <a:rPr lang="en-US" sz="1800" dirty="0">
                <a:solidFill>
                  <a:schemeClr val="accent3">
                    <a:lumMod val="25000"/>
                  </a:schemeClr>
                </a:solidFill>
                <a:latin typeface="Abadi"/>
              </a:rPr>
              <a:t>Standardized the data</a:t>
            </a:r>
          </a:p>
          <a:p>
            <a:pPr lvl="1" indent="0">
              <a:lnSpc>
                <a:spcPct val="100000"/>
              </a:lnSpc>
              <a:spcBef>
                <a:spcPts val="1400"/>
              </a:spcBef>
            </a:pPr>
            <a:r>
              <a:rPr lang="en-US" sz="1800" dirty="0">
                <a:solidFill>
                  <a:schemeClr val="accent3">
                    <a:lumMod val="25000"/>
                  </a:schemeClr>
                </a:solidFill>
                <a:latin typeface="Abadi"/>
              </a:rPr>
              <a:t>Split into training data and test data</a:t>
            </a:r>
          </a:p>
          <a:p>
            <a:pPr>
              <a:lnSpc>
                <a:spcPct val="100000"/>
              </a:lnSpc>
              <a:spcBef>
                <a:spcPts val="1400"/>
              </a:spcBef>
            </a:pPr>
            <a:r>
              <a:rPr lang="en-US" sz="2200" dirty="0">
                <a:solidFill>
                  <a:schemeClr val="accent3">
                    <a:lumMod val="25000"/>
                  </a:schemeClr>
                </a:solidFill>
                <a:latin typeface="Abadi"/>
              </a:rPr>
              <a:t>Found best hyperparameters for SVM, classification trees and logistic regression</a:t>
            </a:r>
            <a:endParaRPr lang="en-US" sz="2200" dirty="0">
              <a:solidFill>
                <a:schemeClr val="accent3">
                  <a:lumMod val="25000"/>
                </a:schemeClr>
              </a:solidFill>
              <a:latin typeface="Abadi" panose="020B0604020104020204" pitchFamily="34" charset="0"/>
            </a:endParaRPr>
          </a:p>
          <a:p>
            <a:pPr lvl="1" indent="0">
              <a:lnSpc>
                <a:spcPct val="100000"/>
              </a:lnSpc>
              <a:spcBef>
                <a:spcPts val="1400"/>
              </a:spcBef>
            </a:pPr>
            <a:r>
              <a:rPr lang="en-US" sz="1800" dirty="0">
                <a:solidFill>
                  <a:schemeClr val="accent3">
                    <a:lumMod val="25000"/>
                  </a:schemeClr>
                </a:solidFill>
                <a:latin typeface="Abadi"/>
              </a:rPr>
              <a:t>Found the method that performs best using test data </a:t>
            </a:r>
          </a:p>
          <a:p>
            <a:pPr>
              <a:lnSpc>
                <a:spcPct val="100000"/>
              </a:lnSpc>
              <a:spcBef>
                <a:spcPts val="1400"/>
              </a:spcBef>
            </a:pPr>
            <a:r>
              <a:rPr lang="en-US" sz="2200" dirty="0">
                <a:ea typeface="+mn-lt"/>
                <a:cs typeface="+mn-lt"/>
              </a:rPr>
              <a:t>https://github.com/justbuildin/IBM-Data-Science-Program-/blob/main/8.jupyter_SpaceX_Machine%2520Learning%2520Prediction_Part_5.ipynb</a:t>
            </a:r>
            <a:endParaRPr lang="en-US"/>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5">
            <a:extLst>
              <a:ext uri="{FF2B5EF4-FFF2-40B4-BE49-F238E27FC236}">
                <a16:creationId xmlns:a16="http://schemas.microsoft.com/office/drawing/2014/main" id="{6CF6CC76-C461-990A-CEED-B5D5F6E23C0E}"/>
              </a:ext>
            </a:extLst>
          </p:cNvPr>
          <p:cNvGraphicFramePr/>
          <p:nvPr>
            <p:extLst>
              <p:ext uri="{D42A27DB-BD31-4B8C-83A1-F6EECF244321}">
                <p14:modId xmlns:p14="http://schemas.microsoft.com/office/powerpoint/2010/main" val="2349092902"/>
              </p:ext>
            </p:extLst>
          </p:nvPr>
        </p:nvGraphicFramePr>
        <p:xfrm>
          <a:off x="7013222" y="2122311"/>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descr="Chart, pie chart&#10;&#10;Description automatically generated">
            <a:extLst>
              <a:ext uri="{FF2B5EF4-FFF2-40B4-BE49-F238E27FC236}">
                <a16:creationId xmlns:a16="http://schemas.microsoft.com/office/drawing/2014/main" id="{35C3524A-011D-3575-F6FD-DD60B8EE2B8B}"/>
              </a:ext>
            </a:extLst>
          </p:cNvPr>
          <p:cNvPicPr>
            <a:picLocks noChangeAspect="1"/>
          </p:cNvPicPr>
          <p:nvPr/>
        </p:nvPicPr>
        <p:blipFill>
          <a:blip r:embed="rId4"/>
          <a:stretch>
            <a:fillRect/>
          </a:stretch>
        </p:blipFill>
        <p:spPr>
          <a:xfrm>
            <a:off x="105275" y="1450606"/>
            <a:ext cx="6877754" cy="3801567"/>
          </a:xfrm>
          <a:prstGeom prst="rect">
            <a:avLst/>
          </a:prstGeom>
        </p:spPr>
      </p:pic>
      <p:pic>
        <p:nvPicPr>
          <p:cNvPr id="6" name="Picture 7" descr="Chart, bar chart&#10;&#10;Description automatically generated">
            <a:extLst>
              <a:ext uri="{FF2B5EF4-FFF2-40B4-BE49-F238E27FC236}">
                <a16:creationId xmlns:a16="http://schemas.microsoft.com/office/drawing/2014/main" id="{9C6754C8-823C-64DF-1658-DC2A35F65E21}"/>
              </a:ext>
            </a:extLst>
          </p:cNvPr>
          <p:cNvPicPr>
            <a:picLocks noChangeAspect="1"/>
          </p:cNvPicPr>
          <p:nvPr/>
        </p:nvPicPr>
        <p:blipFill>
          <a:blip r:embed="rId5"/>
          <a:stretch>
            <a:fillRect/>
          </a:stretch>
        </p:blipFill>
        <p:spPr>
          <a:xfrm>
            <a:off x="6996022" y="1445204"/>
            <a:ext cx="5101087" cy="380943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0306" y="1718734"/>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Class 0 (blue) are failed launches</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Class 1 (orange) are successful launches</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This graph shows that over the course of more flight attempts SpaceX was able to achieve more successful launches. </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4700ABBE-A689-328A-2BBB-34D3EA27A689}"/>
              </a:ext>
            </a:extLst>
          </p:cNvPr>
          <p:cNvPicPr>
            <a:picLocks noChangeAspect="1"/>
          </p:cNvPicPr>
          <p:nvPr/>
        </p:nvPicPr>
        <p:blipFill>
          <a:blip r:embed="rId3"/>
          <a:stretch>
            <a:fillRect/>
          </a:stretch>
        </p:blipFill>
        <p:spPr>
          <a:xfrm>
            <a:off x="5542845" y="1582208"/>
            <a:ext cx="5254977" cy="43003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ea typeface="+mn-lt"/>
                <a:cs typeface="+mn-lt"/>
              </a:rPr>
              <a:t>Class 0 (blue) are failed launches</a:t>
            </a:r>
          </a:p>
          <a:p>
            <a:pPr>
              <a:lnSpc>
                <a:spcPct val="100000"/>
              </a:lnSpc>
              <a:spcBef>
                <a:spcPts val="1400"/>
              </a:spcBef>
            </a:pPr>
            <a:r>
              <a:rPr lang="en-CA" sz="2200" dirty="0">
                <a:solidFill>
                  <a:schemeClr val="accent3">
                    <a:lumMod val="25000"/>
                  </a:schemeClr>
                </a:solidFill>
                <a:ea typeface="+mn-lt"/>
                <a:cs typeface="+mn-lt"/>
              </a:rPr>
              <a:t>Class 1 (orange) are successful launches</a:t>
            </a:r>
            <a:endParaRPr lang="en-US" dirty="0">
              <a:solidFill>
                <a:schemeClr val="accent3">
                  <a:lumMod val="25000"/>
                </a:schemeClr>
              </a:solidFill>
              <a:cs typeface="Calibri" panose="020F0502020204030204"/>
            </a:endParaRPr>
          </a:p>
          <a:p>
            <a:pPr>
              <a:lnSpc>
                <a:spcPct val="100000"/>
              </a:lnSpc>
              <a:spcBef>
                <a:spcPts val="1400"/>
              </a:spcBef>
            </a:pPr>
            <a:r>
              <a:rPr lang="en-CA" sz="2200" dirty="0">
                <a:solidFill>
                  <a:schemeClr val="accent3">
                    <a:lumMod val="25000"/>
                  </a:schemeClr>
                </a:solidFill>
                <a:latin typeface="Calibri"/>
                <a:cs typeface="Calibri"/>
              </a:rPr>
              <a:t>This graph shows that a majority of the flights that failed were below 7500 kg. It seems like the earlier flights were carrying lower payloads before SpaceX ironed out the issues.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E0A45455-24D9-C0DD-45FE-32BA303BE972}"/>
              </a:ext>
            </a:extLst>
          </p:cNvPr>
          <p:cNvPicPr>
            <a:picLocks noChangeAspect="1"/>
          </p:cNvPicPr>
          <p:nvPr/>
        </p:nvPicPr>
        <p:blipFill>
          <a:blip r:embed="rId3"/>
          <a:stretch>
            <a:fillRect/>
          </a:stretch>
        </p:blipFill>
        <p:spPr>
          <a:xfrm>
            <a:off x="5796844" y="1311639"/>
            <a:ext cx="5269088" cy="450283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This chart shows that launches going for orbit SSO, HEO, GEO, and ES-L1 had perfect success rates</a:t>
            </a:r>
          </a:p>
          <a:p>
            <a:pPr>
              <a:lnSpc>
                <a:spcPct val="100000"/>
              </a:lnSpc>
              <a:spcBef>
                <a:spcPts val="1400"/>
              </a:spcBef>
            </a:pPr>
            <a:r>
              <a:rPr lang="en-CA" sz="2200" dirty="0">
                <a:solidFill>
                  <a:schemeClr val="accent3">
                    <a:lumMod val="25000"/>
                  </a:schemeClr>
                </a:solidFill>
                <a:latin typeface="Abadi"/>
              </a:rPr>
              <a:t>Launches for orbit GTO had the lowest success rate at around 50%</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879EEC53-AC4B-09CD-5C50-5CAD3489E4F2}"/>
              </a:ext>
            </a:extLst>
          </p:cNvPr>
          <p:cNvPicPr>
            <a:picLocks noChangeAspect="1"/>
          </p:cNvPicPr>
          <p:nvPr/>
        </p:nvPicPr>
        <p:blipFill>
          <a:blip r:embed="rId3"/>
          <a:stretch>
            <a:fillRect/>
          </a:stretch>
        </p:blipFill>
        <p:spPr>
          <a:xfrm>
            <a:off x="6093178" y="1708564"/>
            <a:ext cx="5607755" cy="363842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ea typeface="+mn-lt"/>
                <a:cs typeface="+mn-lt"/>
              </a:rPr>
              <a:t>Class 0 (blue) are failed launches</a:t>
            </a:r>
          </a:p>
          <a:p>
            <a:pPr>
              <a:lnSpc>
                <a:spcPct val="100000"/>
              </a:lnSpc>
              <a:spcBef>
                <a:spcPts val="1400"/>
              </a:spcBef>
            </a:pPr>
            <a:r>
              <a:rPr lang="en-CA" sz="2200" dirty="0">
                <a:solidFill>
                  <a:schemeClr val="accent3">
                    <a:lumMod val="25000"/>
                  </a:schemeClr>
                </a:solidFill>
                <a:ea typeface="+mn-lt"/>
                <a:cs typeface="+mn-lt"/>
              </a:rPr>
              <a:t>Class 1 (orange) are successful launches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This chart shows flight number and orbit type. Overtime it seems that SpaceX tried for different orbit types in the more recent launches.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41E6A1C5-B0B4-B14E-78E1-71164B0D78CF}"/>
              </a:ext>
            </a:extLst>
          </p:cNvPr>
          <p:cNvPicPr>
            <a:picLocks noChangeAspect="1"/>
          </p:cNvPicPr>
          <p:nvPr/>
        </p:nvPicPr>
        <p:blipFill>
          <a:blip r:embed="rId3"/>
          <a:stretch>
            <a:fillRect/>
          </a:stretch>
        </p:blipFill>
        <p:spPr>
          <a:xfrm>
            <a:off x="5655733" y="1874980"/>
            <a:ext cx="5127977" cy="422281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ea typeface="+mn-lt"/>
                <a:cs typeface="+mn-lt"/>
              </a:rPr>
              <a:t>Class 0 (blue) are failed launches</a:t>
            </a:r>
          </a:p>
          <a:p>
            <a:pPr>
              <a:lnSpc>
                <a:spcPct val="100000"/>
              </a:lnSpc>
              <a:spcBef>
                <a:spcPts val="1400"/>
              </a:spcBef>
            </a:pPr>
            <a:r>
              <a:rPr lang="en-CA" sz="2200" dirty="0">
                <a:solidFill>
                  <a:schemeClr val="accent3">
                    <a:lumMod val="25000"/>
                  </a:schemeClr>
                </a:solidFill>
                <a:ea typeface="+mn-lt"/>
                <a:cs typeface="+mn-lt"/>
              </a:rPr>
              <a:t>Class 1 (orange) are successful launches</a:t>
            </a:r>
            <a:endParaRPr lang="en-US" dirty="0">
              <a:solidFill>
                <a:schemeClr val="accent3">
                  <a:lumMod val="25000"/>
                </a:schemeClr>
              </a:solidFill>
              <a:ea typeface="+mn-lt"/>
              <a:cs typeface="+mn-lt"/>
            </a:endParaRPr>
          </a:p>
          <a:p>
            <a:pPr>
              <a:lnSpc>
                <a:spcPct val="100000"/>
              </a:lnSpc>
              <a:spcBef>
                <a:spcPts val="1400"/>
              </a:spcBef>
            </a:pPr>
            <a:r>
              <a:rPr lang="en-CA" sz="2200" dirty="0">
                <a:solidFill>
                  <a:schemeClr val="accent3">
                    <a:lumMod val="25000"/>
                  </a:schemeClr>
                </a:solidFill>
                <a:cs typeface="Calibri"/>
              </a:rPr>
              <a:t>This chart shows Payload mass and orbit type. We can see that for certain orbit types smaller payloads were sent. VLEO is where the largest payloads were sent.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3433AB3C-DEBB-8FA7-868C-BAC835A87C31}"/>
              </a:ext>
            </a:extLst>
          </p:cNvPr>
          <p:cNvPicPr>
            <a:picLocks noChangeAspect="1"/>
          </p:cNvPicPr>
          <p:nvPr/>
        </p:nvPicPr>
        <p:blipFill>
          <a:blip r:embed="rId3"/>
          <a:stretch>
            <a:fillRect/>
          </a:stretch>
        </p:blipFill>
        <p:spPr>
          <a:xfrm>
            <a:off x="5528733" y="1544719"/>
            <a:ext cx="5269088" cy="471400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shows average success rate through the last decade. We can see that the average success rate has increased over time.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8BF01C49-68B3-0F59-037E-ACFAF6ADD612}"/>
              </a:ext>
            </a:extLst>
          </p:cNvPr>
          <p:cNvPicPr>
            <a:picLocks noChangeAspect="1"/>
          </p:cNvPicPr>
          <p:nvPr/>
        </p:nvPicPr>
        <p:blipFill>
          <a:blip r:embed="rId3"/>
          <a:stretch>
            <a:fillRect/>
          </a:stretch>
        </p:blipFill>
        <p:spPr>
          <a:xfrm>
            <a:off x="5429956" y="1710266"/>
            <a:ext cx="6002866" cy="3987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752145"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SQL query pulls all the unique launch sites from the data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 application&#10;&#10;Description automatically generated">
            <a:extLst>
              <a:ext uri="{FF2B5EF4-FFF2-40B4-BE49-F238E27FC236}">
                <a16:creationId xmlns:a16="http://schemas.microsoft.com/office/drawing/2014/main" id="{C23B2FB9-86C2-18C1-7D7F-B31E5AF33278}"/>
              </a:ext>
            </a:extLst>
          </p:cNvPr>
          <p:cNvPicPr>
            <a:picLocks noChangeAspect="1"/>
          </p:cNvPicPr>
          <p:nvPr/>
        </p:nvPicPr>
        <p:blipFill>
          <a:blip r:embed="rId3"/>
          <a:stretch>
            <a:fillRect/>
          </a:stretch>
        </p:blipFill>
        <p:spPr>
          <a:xfrm>
            <a:off x="7066844" y="1997985"/>
            <a:ext cx="2743200" cy="238225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55145"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first 5 rows of the table with launch sites that begin with 'CCA'</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B4465EE3-6E62-2916-1C9E-F0C52D8AC00C}"/>
              </a:ext>
            </a:extLst>
          </p:cNvPr>
          <p:cNvPicPr>
            <a:picLocks noChangeAspect="1"/>
          </p:cNvPicPr>
          <p:nvPr/>
        </p:nvPicPr>
        <p:blipFill>
          <a:blip r:embed="rId3"/>
          <a:stretch>
            <a:fillRect/>
          </a:stretch>
        </p:blipFill>
        <p:spPr>
          <a:xfrm>
            <a:off x="5274735" y="1875422"/>
            <a:ext cx="6793086" cy="401026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45367"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application&#10;&#10;Description automatically generated">
            <a:extLst>
              <a:ext uri="{FF2B5EF4-FFF2-40B4-BE49-F238E27FC236}">
                <a16:creationId xmlns:a16="http://schemas.microsoft.com/office/drawing/2014/main" id="{1E2F409D-90F8-8AE3-2731-AF3A1D23F04F}"/>
              </a:ext>
            </a:extLst>
          </p:cNvPr>
          <p:cNvPicPr>
            <a:picLocks noChangeAspect="1"/>
          </p:cNvPicPr>
          <p:nvPr/>
        </p:nvPicPr>
        <p:blipFill>
          <a:blip r:embed="rId3"/>
          <a:stretch>
            <a:fillRect/>
          </a:stretch>
        </p:blipFill>
        <p:spPr>
          <a:xfrm>
            <a:off x="6234289" y="1828031"/>
            <a:ext cx="5621866" cy="378049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17145"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calculates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10;&#10;Description automatically generated">
            <a:extLst>
              <a:ext uri="{FF2B5EF4-FFF2-40B4-BE49-F238E27FC236}">
                <a16:creationId xmlns:a16="http://schemas.microsoft.com/office/drawing/2014/main" id="{2E672F32-CEBE-BBC4-2112-4F37B1982019}"/>
              </a:ext>
            </a:extLst>
          </p:cNvPr>
          <p:cNvPicPr>
            <a:picLocks noChangeAspect="1"/>
          </p:cNvPicPr>
          <p:nvPr/>
        </p:nvPicPr>
        <p:blipFill>
          <a:blip r:embed="rId3"/>
          <a:stretch>
            <a:fillRect/>
          </a:stretch>
        </p:blipFill>
        <p:spPr>
          <a:xfrm>
            <a:off x="6027737" y="1832328"/>
            <a:ext cx="5555191" cy="38706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22034"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date of the first successful landing 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AA930494-218E-1C9F-21D0-2D5F3C6C5D90}"/>
              </a:ext>
            </a:extLst>
          </p:cNvPr>
          <p:cNvPicPr>
            <a:picLocks noChangeAspect="1"/>
          </p:cNvPicPr>
          <p:nvPr/>
        </p:nvPicPr>
        <p:blipFill>
          <a:blip r:embed="rId3"/>
          <a:stretch>
            <a:fillRect/>
          </a:stretch>
        </p:blipFill>
        <p:spPr>
          <a:xfrm>
            <a:off x="5627511" y="1985155"/>
            <a:ext cx="6158088" cy="32404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5693"/>
            <a:ext cx="9926511" cy="46000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500"/>
              </a:spcBef>
            </a:pPr>
            <a:r>
              <a:rPr lang="en-US" sz="2200" dirty="0">
                <a:solidFill>
                  <a:schemeClr val="accent3">
                    <a:lumMod val="25000"/>
                  </a:schemeClr>
                </a:solidFill>
                <a:latin typeface="Abadi" panose="020B0604020104020204" pitchFamily="34" charset="0"/>
              </a:rPr>
              <a:t>Summary of methodologies</a:t>
            </a:r>
            <a:endParaRPr lang="en-US"/>
          </a:p>
          <a:p>
            <a:pPr lvl="1">
              <a:lnSpc>
                <a:spcPct val="100000"/>
              </a:lnSpc>
            </a:pPr>
            <a:r>
              <a:rPr lang="en-US" sz="1800" dirty="0">
                <a:solidFill>
                  <a:schemeClr val="accent3">
                    <a:lumMod val="25000"/>
                  </a:schemeClr>
                </a:solidFill>
                <a:latin typeface="Abadi"/>
              </a:rPr>
              <a:t>Data collection – Web Scraping &amp; API</a:t>
            </a:r>
          </a:p>
          <a:p>
            <a:pPr lvl="1">
              <a:lnSpc>
                <a:spcPct val="100000"/>
              </a:lnSpc>
            </a:pPr>
            <a:r>
              <a:rPr lang="en-US" sz="1800" dirty="0">
                <a:solidFill>
                  <a:schemeClr val="accent3">
                    <a:lumMod val="25000"/>
                  </a:schemeClr>
                </a:solidFill>
                <a:latin typeface="Abadi"/>
              </a:rPr>
              <a:t>Data wrangling</a:t>
            </a:r>
          </a:p>
          <a:p>
            <a:pPr lvl="1">
              <a:lnSpc>
                <a:spcPct val="100000"/>
              </a:lnSpc>
            </a:pPr>
            <a:r>
              <a:rPr lang="en-US" sz="1800" dirty="0">
                <a:solidFill>
                  <a:schemeClr val="accent3">
                    <a:lumMod val="25000"/>
                  </a:schemeClr>
                </a:solidFill>
                <a:latin typeface="Abadi"/>
              </a:rPr>
              <a:t>EDA with data visualization</a:t>
            </a:r>
          </a:p>
          <a:p>
            <a:pPr lvl="1">
              <a:lnSpc>
                <a:spcPct val="100000"/>
              </a:lnSpc>
            </a:pPr>
            <a:r>
              <a:rPr lang="en-US" sz="1800" dirty="0">
                <a:solidFill>
                  <a:schemeClr val="accent3">
                    <a:lumMod val="25000"/>
                  </a:schemeClr>
                </a:solidFill>
                <a:latin typeface="Abadi"/>
              </a:rPr>
              <a:t>EDA with SQL</a:t>
            </a:r>
          </a:p>
          <a:p>
            <a:pPr lvl="1">
              <a:lnSpc>
                <a:spcPct val="100000"/>
              </a:lnSpc>
            </a:pPr>
            <a:r>
              <a:rPr lang="en-US" sz="1800" dirty="0">
                <a:solidFill>
                  <a:schemeClr val="accent3">
                    <a:lumMod val="25000"/>
                  </a:schemeClr>
                </a:solidFill>
                <a:latin typeface="Abadi"/>
              </a:rPr>
              <a:t>Interactive Folium Map</a:t>
            </a:r>
          </a:p>
          <a:p>
            <a:pPr lvl="1">
              <a:lnSpc>
                <a:spcPct val="100000"/>
              </a:lnSpc>
            </a:pPr>
            <a:r>
              <a:rPr lang="en-US" sz="1800" dirty="0">
                <a:solidFill>
                  <a:schemeClr val="accent3">
                    <a:lumMod val="25000"/>
                  </a:schemeClr>
                </a:solidFill>
                <a:latin typeface="Abadi"/>
              </a:rPr>
              <a:t>Dashboard with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pPr>
            <a:r>
              <a:rPr lang="en-US" sz="1800" dirty="0">
                <a:solidFill>
                  <a:schemeClr val="accent3">
                    <a:lumMod val="25000"/>
                  </a:schemeClr>
                </a:solidFill>
                <a:latin typeface="Abadi"/>
              </a:rPr>
              <a:t>Machine Learning Model –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a:rPr>
              <a:t>Exploratory data analysis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Interactive Map analysis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19589"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names of booster versions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 email&#10;&#10;Description automatically generated">
            <a:extLst>
              <a:ext uri="{FF2B5EF4-FFF2-40B4-BE49-F238E27FC236}">
                <a16:creationId xmlns:a16="http://schemas.microsoft.com/office/drawing/2014/main" id="{704AA7C2-4E44-2DFE-D2CB-3C34F6C29872}"/>
              </a:ext>
            </a:extLst>
          </p:cNvPr>
          <p:cNvPicPr>
            <a:picLocks noChangeAspect="1"/>
          </p:cNvPicPr>
          <p:nvPr/>
        </p:nvPicPr>
        <p:blipFill>
          <a:blip r:embed="rId3"/>
          <a:stretch>
            <a:fillRect/>
          </a:stretch>
        </p:blipFill>
        <p:spPr>
          <a:xfrm>
            <a:off x="6022622" y="1787723"/>
            <a:ext cx="5791199" cy="40022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28812"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calculates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application&#10;&#10;Description automatically generated">
            <a:extLst>
              <a:ext uri="{FF2B5EF4-FFF2-40B4-BE49-F238E27FC236}">
                <a16:creationId xmlns:a16="http://schemas.microsoft.com/office/drawing/2014/main" id="{B324A109-DE59-FACB-5DE0-767670E17D6C}"/>
              </a:ext>
            </a:extLst>
          </p:cNvPr>
          <p:cNvPicPr>
            <a:picLocks noChangeAspect="1"/>
          </p:cNvPicPr>
          <p:nvPr/>
        </p:nvPicPr>
        <p:blipFill>
          <a:blip r:embed="rId3"/>
          <a:stretch>
            <a:fillRect/>
          </a:stretch>
        </p:blipFill>
        <p:spPr>
          <a:xfrm>
            <a:off x="6022622" y="1867054"/>
            <a:ext cx="4944533" cy="43515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31256"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names of the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able&#10;&#10;Description automatically generated">
            <a:extLst>
              <a:ext uri="{FF2B5EF4-FFF2-40B4-BE49-F238E27FC236}">
                <a16:creationId xmlns:a16="http://schemas.microsoft.com/office/drawing/2014/main" id="{41568A8B-A5E4-37A0-274B-B25E3F3ADFC9}"/>
              </a:ext>
            </a:extLst>
          </p:cNvPr>
          <p:cNvPicPr>
            <a:picLocks noChangeAspect="1"/>
          </p:cNvPicPr>
          <p:nvPr/>
        </p:nvPicPr>
        <p:blipFill>
          <a:blip r:embed="rId3"/>
          <a:stretch>
            <a:fillRect/>
          </a:stretch>
        </p:blipFill>
        <p:spPr>
          <a:xfrm>
            <a:off x="6375400" y="1616765"/>
            <a:ext cx="3660422" cy="48380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72367"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Text&#10;&#10;Description automatically generated">
            <a:extLst>
              <a:ext uri="{FF2B5EF4-FFF2-40B4-BE49-F238E27FC236}">
                <a16:creationId xmlns:a16="http://schemas.microsoft.com/office/drawing/2014/main" id="{CE7EA618-6B4B-6024-56E3-C7C765ACB512}"/>
              </a:ext>
            </a:extLst>
          </p:cNvPr>
          <p:cNvPicPr>
            <a:picLocks noChangeAspect="1"/>
          </p:cNvPicPr>
          <p:nvPr/>
        </p:nvPicPr>
        <p:blipFill>
          <a:blip r:embed="rId3"/>
          <a:stretch>
            <a:fillRect/>
          </a:stretch>
        </p:blipFill>
        <p:spPr>
          <a:xfrm>
            <a:off x="5980289" y="2123331"/>
            <a:ext cx="6059311" cy="32322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28812" cy="439367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ranks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Table&#10;&#10;Description automatically generated">
            <a:extLst>
              <a:ext uri="{FF2B5EF4-FFF2-40B4-BE49-F238E27FC236}">
                <a16:creationId xmlns:a16="http://schemas.microsoft.com/office/drawing/2014/main" id="{82813619-D9C3-2044-A939-7A394F0000C6}"/>
              </a:ext>
            </a:extLst>
          </p:cNvPr>
          <p:cNvPicPr>
            <a:picLocks noChangeAspect="1"/>
          </p:cNvPicPr>
          <p:nvPr/>
        </p:nvPicPr>
        <p:blipFill>
          <a:blip r:embed="rId3"/>
          <a:stretch>
            <a:fillRect/>
          </a:stretch>
        </p:blipFill>
        <p:spPr>
          <a:xfrm>
            <a:off x="6262511" y="1781940"/>
            <a:ext cx="4521199" cy="43947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538591"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all located on the coast in the United States</a:t>
            </a:r>
            <a:endParaRPr lang="en-US" dirty="0">
              <a:solidFill>
                <a:schemeClr val="accent3">
                  <a:lumMod val="25000"/>
                </a:schemeClr>
              </a:solidFill>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endParaRPr lang="en-US" dirty="0"/>
          </a:p>
        </p:txBody>
      </p:sp>
      <p:pic>
        <p:nvPicPr>
          <p:cNvPr id="6" name="Picture 6" descr="Map&#10;&#10;Description automatically generated">
            <a:extLst>
              <a:ext uri="{FF2B5EF4-FFF2-40B4-BE49-F238E27FC236}">
                <a16:creationId xmlns:a16="http://schemas.microsoft.com/office/drawing/2014/main" id="{C2F1DB47-69F3-ACA4-4C97-E618FB04B46E}"/>
              </a:ext>
            </a:extLst>
          </p:cNvPr>
          <p:cNvPicPr>
            <a:picLocks noChangeAspect="1"/>
          </p:cNvPicPr>
          <p:nvPr/>
        </p:nvPicPr>
        <p:blipFill>
          <a:blip r:embed="rId3"/>
          <a:stretch>
            <a:fillRect/>
          </a:stretch>
        </p:blipFill>
        <p:spPr>
          <a:xfrm>
            <a:off x="5302956" y="1885460"/>
            <a:ext cx="5240866" cy="414541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595034" cy="43936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picture on the left is in California at Vandenberg Space Force Station. The three pictures on the right are in Florida at Cape Canaveral Space Force Station. </a:t>
            </a:r>
          </a:p>
          <a:p>
            <a:pPr>
              <a:lnSpc>
                <a:spcPct val="100000"/>
              </a:lnSpc>
              <a:spcBef>
                <a:spcPts val="1400"/>
              </a:spcBef>
            </a:pPr>
            <a:r>
              <a:rPr lang="en-US" sz="2200" dirty="0">
                <a:solidFill>
                  <a:schemeClr val="accent3">
                    <a:lumMod val="25000"/>
                  </a:schemeClr>
                </a:solidFill>
                <a:latin typeface="Abadi"/>
              </a:rPr>
              <a:t>Green markers are successful landings and the red markers are failed landings. </a:t>
            </a:r>
          </a:p>
          <a:p>
            <a:pPr>
              <a:lnSpc>
                <a:spcPct val="100000"/>
              </a:lnSpc>
              <a:spcBef>
                <a:spcPts val="1400"/>
              </a:spcBef>
            </a:pPr>
            <a:r>
              <a:rPr lang="en-US" sz="2200" dirty="0">
                <a:solidFill>
                  <a:schemeClr val="accent3">
                    <a:lumMod val="25000"/>
                  </a:schemeClr>
                </a:solidFill>
                <a:latin typeface="Abadi"/>
              </a:rPr>
              <a:t>Far more launches are based in Florida at the Cape Canaveral Space Force Station.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endParaRPr lang="en-US" dirty="0"/>
          </a:p>
        </p:txBody>
      </p:sp>
      <p:pic>
        <p:nvPicPr>
          <p:cNvPr id="2" name="Picture 3">
            <a:extLst>
              <a:ext uri="{FF2B5EF4-FFF2-40B4-BE49-F238E27FC236}">
                <a16:creationId xmlns:a16="http://schemas.microsoft.com/office/drawing/2014/main" id="{65FBAC01-7E54-8704-8E31-ED4ACB066720}"/>
              </a:ext>
            </a:extLst>
          </p:cNvPr>
          <p:cNvPicPr>
            <a:picLocks noChangeAspect="1"/>
          </p:cNvPicPr>
          <p:nvPr/>
        </p:nvPicPr>
        <p:blipFill>
          <a:blip r:embed="rId3"/>
          <a:stretch>
            <a:fillRect/>
          </a:stretch>
        </p:blipFill>
        <p:spPr>
          <a:xfrm>
            <a:off x="8407400" y="3281035"/>
            <a:ext cx="2743200" cy="1763486"/>
          </a:xfrm>
          <a:prstGeom prst="rect">
            <a:avLst/>
          </a:prstGeom>
        </p:spPr>
      </p:pic>
      <p:pic>
        <p:nvPicPr>
          <p:cNvPr id="4" name="Picture 5" descr="A picture containing text, sky&#10;&#10;Description automatically generated">
            <a:extLst>
              <a:ext uri="{FF2B5EF4-FFF2-40B4-BE49-F238E27FC236}">
                <a16:creationId xmlns:a16="http://schemas.microsoft.com/office/drawing/2014/main" id="{33F3462D-27A5-136F-AA35-B2B60CDA6D2C}"/>
              </a:ext>
            </a:extLst>
          </p:cNvPr>
          <p:cNvPicPr>
            <a:picLocks noChangeAspect="1"/>
          </p:cNvPicPr>
          <p:nvPr/>
        </p:nvPicPr>
        <p:blipFill>
          <a:blip r:embed="rId4"/>
          <a:stretch>
            <a:fillRect/>
          </a:stretch>
        </p:blipFill>
        <p:spPr>
          <a:xfrm>
            <a:off x="8407400" y="1307305"/>
            <a:ext cx="2743200" cy="1985612"/>
          </a:xfrm>
          <a:prstGeom prst="rect">
            <a:avLst/>
          </a:prstGeom>
        </p:spPr>
      </p:pic>
      <p:pic>
        <p:nvPicPr>
          <p:cNvPr id="6" name="Picture 6" descr="Map&#10;&#10;Description automatically generated">
            <a:extLst>
              <a:ext uri="{FF2B5EF4-FFF2-40B4-BE49-F238E27FC236}">
                <a16:creationId xmlns:a16="http://schemas.microsoft.com/office/drawing/2014/main" id="{C8F7ADC3-B03B-67F0-1112-A8392F85F598}"/>
              </a:ext>
            </a:extLst>
          </p:cNvPr>
          <p:cNvPicPr>
            <a:picLocks noChangeAspect="1"/>
          </p:cNvPicPr>
          <p:nvPr/>
        </p:nvPicPr>
        <p:blipFill>
          <a:blip r:embed="rId5"/>
          <a:stretch>
            <a:fillRect/>
          </a:stretch>
        </p:blipFill>
        <p:spPr>
          <a:xfrm>
            <a:off x="5669844" y="4277160"/>
            <a:ext cx="2743200" cy="1746791"/>
          </a:xfrm>
          <a:prstGeom prst="rect">
            <a:avLst/>
          </a:prstGeom>
        </p:spPr>
      </p:pic>
      <p:pic>
        <p:nvPicPr>
          <p:cNvPr id="7" name="Picture 8" descr="Map&#10;&#10;Description automatically generated">
            <a:extLst>
              <a:ext uri="{FF2B5EF4-FFF2-40B4-BE49-F238E27FC236}">
                <a16:creationId xmlns:a16="http://schemas.microsoft.com/office/drawing/2014/main" id="{966EE330-441C-A1AC-514D-815DE505E1E2}"/>
              </a:ext>
            </a:extLst>
          </p:cNvPr>
          <p:cNvPicPr>
            <a:picLocks noChangeAspect="1"/>
          </p:cNvPicPr>
          <p:nvPr/>
        </p:nvPicPr>
        <p:blipFill>
          <a:blip r:embed="rId6"/>
          <a:stretch>
            <a:fillRect/>
          </a:stretch>
        </p:blipFill>
        <p:spPr>
          <a:xfrm>
            <a:off x="5500511" y="1300740"/>
            <a:ext cx="2743200" cy="230918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8910"/>
            <a:ext cx="4943050" cy="4300714"/>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launch site is close to the coastline and approximately 22 KM from civilian areas so launch failure is not a threat. </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 to Civilian Areas</a:t>
            </a:r>
          </a:p>
        </p:txBody>
      </p:sp>
      <p:pic>
        <p:nvPicPr>
          <p:cNvPr id="2" name="Picture 3" descr="Map&#10;&#10;Description automatically generated">
            <a:extLst>
              <a:ext uri="{FF2B5EF4-FFF2-40B4-BE49-F238E27FC236}">
                <a16:creationId xmlns:a16="http://schemas.microsoft.com/office/drawing/2014/main" id="{9F262EB1-D1C4-A5F0-06C1-3A5E8268A157}"/>
              </a:ext>
            </a:extLst>
          </p:cNvPr>
          <p:cNvPicPr>
            <a:picLocks noChangeAspect="1"/>
          </p:cNvPicPr>
          <p:nvPr/>
        </p:nvPicPr>
        <p:blipFill>
          <a:blip r:embed="rId3"/>
          <a:stretch>
            <a:fillRect/>
          </a:stretch>
        </p:blipFill>
        <p:spPr>
          <a:xfrm>
            <a:off x="5683956" y="1369096"/>
            <a:ext cx="6059311" cy="2497029"/>
          </a:xfrm>
          <a:prstGeom prst="rect">
            <a:avLst/>
          </a:prstGeom>
        </p:spPr>
      </p:pic>
      <p:pic>
        <p:nvPicPr>
          <p:cNvPr id="4" name="Picture 5">
            <a:extLst>
              <a:ext uri="{FF2B5EF4-FFF2-40B4-BE49-F238E27FC236}">
                <a16:creationId xmlns:a16="http://schemas.microsoft.com/office/drawing/2014/main" id="{0C8EB9DC-0E23-C140-B0BD-7DFAECD88C53}"/>
              </a:ext>
            </a:extLst>
          </p:cNvPr>
          <p:cNvPicPr>
            <a:picLocks noChangeAspect="1"/>
          </p:cNvPicPr>
          <p:nvPr/>
        </p:nvPicPr>
        <p:blipFill>
          <a:blip r:embed="rId4"/>
          <a:stretch>
            <a:fillRect/>
          </a:stretch>
        </p:blipFill>
        <p:spPr>
          <a:xfrm>
            <a:off x="6149623" y="3871488"/>
            <a:ext cx="4154309" cy="298146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22125"/>
            <a:ext cx="10245330" cy="45466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p>
          <a:p>
            <a:pPr lvl="1">
              <a:spcBef>
                <a:spcPts val="1400"/>
              </a:spcBef>
            </a:pPr>
            <a:r>
              <a:rPr lang="en-US" sz="1800" dirty="0">
                <a:latin typeface="IBM Plex Mono Tex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Problems you want to find answers</a:t>
            </a:r>
          </a:p>
          <a:p>
            <a:pPr lvl="1">
              <a:spcBef>
                <a:spcPts val="1400"/>
              </a:spcBef>
            </a:pPr>
            <a:r>
              <a:rPr lang="en-US" sz="1800" dirty="0">
                <a:solidFill>
                  <a:schemeClr val="accent3">
                    <a:lumMod val="25000"/>
                  </a:schemeClr>
                </a:solidFill>
                <a:latin typeface="Abadi"/>
              </a:rPr>
              <a:t>Identify correlations between successful landing rate, booster versions, and payload. </a:t>
            </a:r>
          </a:p>
          <a:p>
            <a:pPr lvl="1">
              <a:spcBef>
                <a:spcPts val="1400"/>
              </a:spcBef>
            </a:pPr>
            <a:r>
              <a:rPr lang="en-US" sz="1800" dirty="0">
                <a:solidFill>
                  <a:schemeClr val="accent3">
                    <a:lumMod val="25000"/>
                  </a:schemeClr>
                </a:solidFill>
                <a:latin typeface="Abadi"/>
              </a:rPr>
              <a:t>Identify conditions to get the highest successful launch rates.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762479" cy="4393671"/>
          </a:xfrm>
          <a:prstGeom prst="rect">
            <a:avLst/>
          </a:prstGeom>
        </p:spPr>
        <p:txBody>
          <a:bodyPr lIns="91440" tIns="45720" rIns="91440" bIns="45720" anchor="t">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KSC LC-39A had the most with10 successful launches which came out to 41.7% of the total successful launches</a:t>
            </a:r>
          </a:p>
          <a:p>
            <a:pPr>
              <a:lnSpc>
                <a:spcPct val="100000"/>
              </a:lnSpc>
              <a:spcBef>
                <a:spcPts val="1400"/>
              </a:spcBef>
            </a:pPr>
            <a:r>
              <a:rPr lang="en-US" sz="2200" dirty="0">
                <a:solidFill>
                  <a:schemeClr val="accent3">
                    <a:lumMod val="25000"/>
                  </a:schemeClr>
                </a:solidFill>
                <a:latin typeface="Abadi"/>
              </a:rPr>
              <a:t>There were a total of 24 successful launches. </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endParaRPr lang="en-US" dirty="0"/>
          </a:p>
        </p:txBody>
      </p:sp>
      <p:pic>
        <p:nvPicPr>
          <p:cNvPr id="2" name="Picture 3" descr="Chart, pie chart&#10;&#10;Description automatically generated">
            <a:extLst>
              <a:ext uri="{FF2B5EF4-FFF2-40B4-BE49-F238E27FC236}">
                <a16:creationId xmlns:a16="http://schemas.microsoft.com/office/drawing/2014/main" id="{C85A7A71-CFC3-CB69-38C9-57A9C928635D}"/>
              </a:ext>
            </a:extLst>
          </p:cNvPr>
          <p:cNvPicPr>
            <a:picLocks noChangeAspect="1"/>
          </p:cNvPicPr>
          <p:nvPr/>
        </p:nvPicPr>
        <p:blipFill>
          <a:blip r:embed="rId3"/>
          <a:stretch>
            <a:fillRect/>
          </a:stretch>
        </p:blipFill>
        <p:spPr>
          <a:xfrm>
            <a:off x="4794955" y="2100425"/>
            <a:ext cx="7159976" cy="26571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6360" y="1825625"/>
            <a:ext cx="3975806" cy="4393671"/>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had 10 successful launches with 3 failed launches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endParaRPr lang="en-US" dirty="0"/>
          </a:p>
        </p:txBody>
      </p:sp>
      <p:pic>
        <p:nvPicPr>
          <p:cNvPr id="4" name="Picture 5" descr="Chart, pie chart&#10;&#10;Description automatically generated">
            <a:extLst>
              <a:ext uri="{FF2B5EF4-FFF2-40B4-BE49-F238E27FC236}">
                <a16:creationId xmlns:a16="http://schemas.microsoft.com/office/drawing/2014/main" id="{CE0E44CD-E440-A262-55E5-1F6E8B59F9BC}"/>
              </a:ext>
            </a:extLst>
          </p:cNvPr>
          <p:cNvPicPr>
            <a:picLocks noChangeAspect="1"/>
          </p:cNvPicPr>
          <p:nvPr/>
        </p:nvPicPr>
        <p:blipFill>
          <a:blip r:embed="rId3"/>
          <a:stretch>
            <a:fillRect/>
          </a:stretch>
        </p:blipFill>
        <p:spPr>
          <a:xfrm>
            <a:off x="4752622" y="2313048"/>
            <a:ext cx="6666088" cy="25423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8402"/>
            <a:ext cx="10513440" cy="1500894"/>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scatter plot shows that a majority of the successful flights were with payloads of 2000 – 5000 KG. </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endParaRPr lang="en-US" dirty="0"/>
          </a:p>
        </p:txBody>
      </p:sp>
      <p:pic>
        <p:nvPicPr>
          <p:cNvPr id="2" name="Picture 3">
            <a:extLst>
              <a:ext uri="{FF2B5EF4-FFF2-40B4-BE49-F238E27FC236}">
                <a16:creationId xmlns:a16="http://schemas.microsoft.com/office/drawing/2014/main" id="{FD33ED90-CB8D-7534-BE6C-47F06DA27E13}"/>
              </a:ext>
            </a:extLst>
          </p:cNvPr>
          <p:cNvPicPr>
            <a:picLocks noChangeAspect="1"/>
          </p:cNvPicPr>
          <p:nvPr/>
        </p:nvPicPr>
        <p:blipFill>
          <a:blip r:embed="rId3"/>
          <a:stretch>
            <a:fillRect/>
          </a:stretch>
        </p:blipFill>
        <p:spPr>
          <a:xfrm>
            <a:off x="6248400" y="1827582"/>
            <a:ext cx="5946421" cy="2765392"/>
          </a:xfrm>
          <a:prstGeom prst="rect">
            <a:avLst/>
          </a:prstGeom>
        </p:spPr>
      </p:pic>
      <p:pic>
        <p:nvPicPr>
          <p:cNvPr id="4" name="Picture 5" descr="Table&#10;&#10;Description automatically generated">
            <a:extLst>
              <a:ext uri="{FF2B5EF4-FFF2-40B4-BE49-F238E27FC236}">
                <a16:creationId xmlns:a16="http://schemas.microsoft.com/office/drawing/2014/main" id="{AC6D3C2D-EA21-4540-D195-8C83E4424521}"/>
              </a:ext>
            </a:extLst>
          </p:cNvPr>
          <p:cNvPicPr>
            <a:picLocks noChangeAspect="1"/>
          </p:cNvPicPr>
          <p:nvPr/>
        </p:nvPicPr>
        <p:blipFill>
          <a:blip r:embed="rId4"/>
          <a:stretch>
            <a:fillRect/>
          </a:stretch>
        </p:blipFill>
        <p:spPr>
          <a:xfrm>
            <a:off x="81845" y="1752532"/>
            <a:ext cx="6172199" cy="290138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classifier had the highest accuracy. There is only 18 samples used in the model though.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A17BD439-082D-9762-B0B7-FD8C9D58154B}"/>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pic>
        <p:nvPicPr>
          <p:cNvPr id="7" name="Picture 7" descr="Chart, bar chart&#10;&#10;Description automatically generated">
            <a:extLst>
              <a:ext uri="{FF2B5EF4-FFF2-40B4-BE49-F238E27FC236}">
                <a16:creationId xmlns:a16="http://schemas.microsoft.com/office/drawing/2014/main" id="{6FC02C6B-9CD2-7792-3F4C-55920A62F0DC}"/>
              </a:ext>
            </a:extLst>
          </p:cNvPr>
          <p:cNvPicPr>
            <a:picLocks noChangeAspect="1"/>
          </p:cNvPicPr>
          <p:nvPr/>
        </p:nvPicPr>
        <p:blipFill>
          <a:blip r:embed="rId3"/>
          <a:stretch>
            <a:fillRect/>
          </a:stretch>
        </p:blipFill>
        <p:spPr>
          <a:xfrm>
            <a:off x="6018362" y="2005921"/>
            <a:ext cx="5273615" cy="39532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90942"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confusion matrix for the decision tree model. </a:t>
            </a:r>
          </a:p>
          <a:p>
            <a:pPr>
              <a:lnSpc>
                <a:spcPct val="100000"/>
              </a:lnSpc>
              <a:spcBef>
                <a:spcPts val="1400"/>
              </a:spcBef>
            </a:pPr>
            <a:r>
              <a:rPr lang="en-US" sz="2200" dirty="0">
                <a:solidFill>
                  <a:schemeClr val="accent3">
                    <a:lumMod val="25000"/>
                  </a:schemeClr>
                </a:solidFill>
                <a:latin typeface="Abadi"/>
              </a:rPr>
              <a:t>The model predicts 11 successful landings when the 'True labels' are landed.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11 True positives, 5 true negatives, 1 false positive and 1 false negative.</a:t>
            </a:r>
          </a:p>
          <a:p>
            <a:pPr marL="0" indent="0">
              <a:lnSpc>
                <a:spcPct val="100000"/>
              </a:lnSpc>
              <a:spcBef>
                <a:spcPts val="1400"/>
              </a:spcBef>
              <a:buNone/>
            </a:pPr>
            <a:r>
              <a:rPr lang="en-US" sz="2200" dirty="0">
                <a:solidFill>
                  <a:schemeClr val="accent3">
                    <a:lumMod val="25000"/>
                  </a:schemeClr>
                </a:solidFill>
                <a:latin typeface="Abadi"/>
              </a:rPr>
              <a:t>  </a:t>
            </a:r>
            <a:endParaRPr lang="en-US">
              <a:solidFill>
                <a:schemeClr val="accent3">
                  <a:lumMod val="25000"/>
                </a:schemeClr>
              </a:solidFill>
              <a:cs typeface="Calibri" panose="020F0502020204030204"/>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picture containing chart&#10;&#10;Description automatically generated">
            <a:extLst>
              <a:ext uri="{FF2B5EF4-FFF2-40B4-BE49-F238E27FC236}">
                <a16:creationId xmlns:a16="http://schemas.microsoft.com/office/drawing/2014/main" id="{B460DF51-865F-AEC0-E0CE-1025A49DD5CD}"/>
              </a:ext>
            </a:extLst>
          </p:cNvPr>
          <p:cNvPicPr>
            <a:picLocks noChangeAspect="1"/>
          </p:cNvPicPr>
          <p:nvPr/>
        </p:nvPicPr>
        <p:blipFill>
          <a:blip r:embed="rId3"/>
          <a:stretch>
            <a:fillRect/>
          </a:stretch>
        </p:blipFill>
        <p:spPr>
          <a:xfrm>
            <a:off x="5874588" y="1710084"/>
            <a:ext cx="5000445" cy="45161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746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the number of flights increase the success rate increases as well. Success rate as surpassed 80%</a:t>
            </a:r>
          </a:p>
          <a:p>
            <a:pPr>
              <a:lnSpc>
                <a:spcPct val="100000"/>
              </a:lnSpc>
              <a:spcBef>
                <a:spcPts val="1400"/>
              </a:spcBef>
            </a:pPr>
            <a:r>
              <a:rPr lang="en-US" sz="2200" dirty="0">
                <a:solidFill>
                  <a:schemeClr val="accent3">
                    <a:lumMod val="25000"/>
                  </a:schemeClr>
                </a:solidFill>
                <a:latin typeface="Abadi"/>
              </a:rPr>
              <a:t>Orbits SSO, HEO, GEO, AND ES-L1 have perfect success rates. 100%. </a:t>
            </a:r>
          </a:p>
          <a:p>
            <a:pPr>
              <a:lnSpc>
                <a:spcPct val="100000"/>
              </a:lnSpc>
              <a:spcBef>
                <a:spcPts val="1400"/>
              </a:spcBef>
            </a:pPr>
            <a:r>
              <a:rPr lang="en-US" sz="2200" dirty="0">
                <a:solidFill>
                  <a:schemeClr val="accent3">
                    <a:lumMod val="25000"/>
                  </a:schemeClr>
                </a:solidFill>
                <a:latin typeface="Abadi"/>
              </a:rPr>
              <a:t>Launch sites are close to the coastline, but try to be separated from civilian areas. </a:t>
            </a:r>
          </a:p>
          <a:p>
            <a:pPr>
              <a:lnSpc>
                <a:spcPct val="100000"/>
              </a:lnSpc>
              <a:spcBef>
                <a:spcPts val="1400"/>
              </a:spcBef>
            </a:pPr>
            <a:r>
              <a:rPr lang="en-US" sz="2200" dirty="0">
                <a:solidFill>
                  <a:schemeClr val="accent3">
                    <a:lumMod val="25000"/>
                  </a:schemeClr>
                </a:solidFill>
                <a:latin typeface="Abadi"/>
              </a:rPr>
              <a:t>KSC LC-39A has the highest launch success rate as well as the highest number of successful launches. </a:t>
            </a:r>
          </a:p>
          <a:p>
            <a:pPr>
              <a:lnSpc>
                <a:spcPct val="100000"/>
              </a:lnSpc>
              <a:spcBef>
                <a:spcPts val="1400"/>
              </a:spcBef>
            </a:pPr>
            <a:r>
              <a:rPr lang="en-US" sz="2200" dirty="0">
                <a:solidFill>
                  <a:schemeClr val="accent3">
                    <a:lumMod val="25000"/>
                  </a:schemeClr>
                </a:solidFill>
                <a:latin typeface="Abadi"/>
              </a:rPr>
              <a:t>Launch success rates are higher than that of heavy payload launches. </a:t>
            </a:r>
          </a:p>
          <a:p>
            <a:pPr>
              <a:lnSpc>
                <a:spcPct val="100000"/>
              </a:lnSpc>
              <a:spcBef>
                <a:spcPts val="1400"/>
              </a:spcBef>
            </a:pPr>
            <a:r>
              <a:rPr lang="en-US" sz="2200" dirty="0">
                <a:solidFill>
                  <a:schemeClr val="accent3">
                    <a:lumMod val="25000"/>
                  </a:schemeClr>
                </a:solidFill>
                <a:latin typeface="Abadi"/>
              </a:rPr>
              <a:t>Decision tree matrix delivered the highest accuracy however the sample data size is small at 18 samples.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hlinkClick r:id="rId4"/>
              </a:rPr>
              <a:t>https://github.com/justbuildin/IBM-Data-Science-Program-</a:t>
            </a:r>
            <a:endParaRPr lang="en-US">
              <a:ea typeface="+mn-lt"/>
              <a:cs typeface="+mn-lt"/>
            </a:endParaRPr>
          </a:p>
          <a:p>
            <a:pPr>
              <a:lnSpc>
                <a:spcPct val="100000"/>
              </a:lnSpc>
              <a:spcBef>
                <a:spcPts val="1400"/>
              </a:spcBef>
            </a:pPr>
            <a:endParaRPr lang="en-US" sz="2200" dirty="0">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Web scraping and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Converted outcomes into training labels for booster successfully and unsuccessfully landed. </a:t>
            </a:r>
            <a:endParaRPr lang="en-US" dirty="0">
              <a:solidFill>
                <a:schemeClr val="bg2">
                  <a:lumMod val="50000"/>
                </a:schemeClr>
              </a:solidFill>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Found best Hyperparameters for Logistic Regression, Classification Trees and SVM</a:t>
            </a:r>
            <a:endParaRPr lang="en-US" dirty="0">
              <a:solidFill>
                <a:schemeClr val="bg2">
                  <a:lumMod val="50000"/>
                </a:schemeClr>
              </a:solidFill>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collected through processes of </a:t>
            </a:r>
            <a:r>
              <a:rPr lang="en-US" sz="2200" dirty="0">
                <a:solidFill>
                  <a:schemeClr val="accent3">
                    <a:lumMod val="25000"/>
                  </a:schemeClr>
                </a:solidFill>
                <a:ea typeface="+mn-lt"/>
                <a:cs typeface="+mn-lt"/>
              </a:rPr>
              <a:t>web scraping from the Wikipedia page – SpaceX, Falcon9 and Falcon Heavy Launches Records </a:t>
            </a:r>
            <a:r>
              <a:rPr lang="en-US" sz="2200" dirty="0">
                <a:solidFill>
                  <a:schemeClr val="accent3">
                    <a:lumMod val="25000"/>
                  </a:schemeClr>
                </a:solidFill>
                <a:latin typeface="Abadi"/>
              </a:rPr>
              <a:t>and </a:t>
            </a:r>
            <a:r>
              <a:rPr lang="en-US" sz="2200" dirty="0">
                <a:solidFill>
                  <a:schemeClr val="accent3">
                    <a:lumMod val="25000"/>
                  </a:schemeClr>
                </a:solidFill>
                <a:ea typeface="+mn-lt"/>
                <a:cs typeface="+mn-lt"/>
              </a:rPr>
              <a:t>API requests from the SpaceX API.</a:t>
            </a:r>
            <a:endParaRPr lang="en-US" dirty="0">
              <a:solidFill>
                <a:schemeClr val="accent3">
                  <a:lumMod val="25000"/>
                </a:schemeClr>
              </a:solidFill>
              <a:cs typeface="Calibri"/>
            </a:endParaRPr>
          </a:p>
          <a:p>
            <a:pPr>
              <a:lnSpc>
                <a:spcPct val="100000"/>
              </a:lnSpc>
              <a:spcBef>
                <a:spcPts val="1400"/>
              </a:spcBef>
            </a:pPr>
            <a:r>
              <a:rPr lang="en-US" sz="2200" dirty="0">
                <a:solidFill>
                  <a:schemeClr val="accent3">
                    <a:lumMod val="25000"/>
                  </a:schemeClr>
                </a:solidFill>
                <a:latin typeface="Abadi"/>
              </a:rPr>
              <a:t>You need to present your data collection process use key phrases and flowcharts</a:t>
            </a:r>
            <a:endParaRPr lang="en-US" sz="2200" dirty="0">
              <a:solidFill>
                <a:schemeClr val="accent3">
                  <a:lumMod val="25000"/>
                </a:schemeClr>
              </a:solidFill>
              <a:latin typeface="Abadi"/>
              <a:cs typeface="Calibri"/>
            </a:endParaRPr>
          </a:p>
          <a:p>
            <a:pPr marL="0" indent="0">
              <a:buNone/>
            </a:pPr>
            <a:r>
              <a:rPr lang="en-US" dirty="0">
                <a:cs typeface="Calibri"/>
              </a:rPr>
              <a:t>               </a:t>
            </a:r>
            <a:r>
              <a:rPr lang="en-US" b="1" dirty="0">
                <a:cs typeface="Calibri"/>
              </a:rPr>
              <a:t>Web Scraping                                          SpaceX API</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2">
            <a:extLst>
              <a:ext uri="{FF2B5EF4-FFF2-40B4-BE49-F238E27FC236}">
                <a16:creationId xmlns:a16="http://schemas.microsoft.com/office/drawing/2014/main" id="{6E089CC2-5528-84E1-C9A2-53F977848F54}"/>
              </a:ext>
            </a:extLst>
          </p:cNvPr>
          <p:cNvGraphicFramePr/>
          <p:nvPr>
            <p:extLst>
              <p:ext uri="{D42A27DB-BD31-4B8C-83A1-F6EECF244321}">
                <p14:modId xmlns:p14="http://schemas.microsoft.com/office/powerpoint/2010/main" val="1140215035"/>
              </p:ext>
            </p:extLst>
          </p:nvPr>
        </p:nvGraphicFramePr>
        <p:xfrm>
          <a:off x="6025444" y="3999088"/>
          <a:ext cx="4064002" cy="2853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66" name="Diagram 366">
            <a:extLst>
              <a:ext uri="{FF2B5EF4-FFF2-40B4-BE49-F238E27FC236}">
                <a16:creationId xmlns:a16="http://schemas.microsoft.com/office/drawing/2014/main" id="{CA9F7752-008C-95FF-C624-6C0CDAD7AF83}"/>
              </a:ext>
            </a:extLst>
          </p:cNvPr>
          <p:cNvGraphicFramePr/>
          <p:nvPr>
            <p:extLst>
              <p:ext uri="{D42A27DB-BD31-4B8C-83A1-F6EECF244321}">
                <p14:modId xmlns:p14="http://schemas.microsoft.com/office/powerpoint/2010/main" val="3429348630"/>
              </p:ext>
            </p:extLst>
          </p:nvPr>
        </p:nvGraphicFramePr>
        <p:xfrm>
          <a:off x="1270000" y="3999087"/>
          <a:ext cx="4078111" cy="28532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1634" y="1298399"/>
            <a:ext cx="6269389" cy="3995031"/>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1]</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2]</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3]</a:t>
            </a:r>
          </a:p>
          <a:p>
            <a:pPr marL="0" indent="0">
              <a:lnSpc>
                <a:spcPct val="100000"/>
              </a:lnSpc>
              <a:spcBef>
                <a:spcPts val="1400"/>
              </a:spcBef>
              <a:buNone/>
            </a:pPr>
            <a:r>
              <a:rPr lang="en-US" sz="2200" dirty="0">
                <a:solidFill>
                  <a:schemeClr val="accent3">
                    <a:lumMod val="25000"/>
                  </a:schemeClr>
                </a:solidFill>
                <a:latin typeface="Abadi"/>
                <a:ea typeface="Calibri" panose="020F0502020204030204"/>
                <a:cs typeface="Calibri" panose="020F0502020204030204"/>
              </a:rPr>
              <a:t>4]</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272" name="Picture 272" descr="Graphical user interface, text, application&#10;&#10;Description automatically generated">
            <a:extLst>
              <a:ext uri="{FF2B5EF4-FFF2-40B4-BE49-F238E27FC236}">
                <a16:creationId xmlns:a16="http://schemas.microsoft.com/office/drawing/2014/main" id="{C90D2677-67BA-B272-97EB-B4FBC305A9BF}"/>
              </a:ext>
            </a:extLst>
          </p:cNvPr>
          <p:cNvPicPr>
            <a:picLocks noChangeAspect="1"/>
          </p:cNvPicPr>
          <p:nvPr/>
        </p:nvPicPr>
        <p:blipFill>
          <a:blip r:embed="rId3"/>
          <a:stretch>
            <a:fillRect/>
          </a:stretch>
        </p:blipFill>
        <p:spPr>
          <a:xfrm>
            <a:off x="646290" y="1416501"/>
            <a:ext cx="5198535" cy="906444"/>
          </a:xfrm>
          <a:prstGeom prst="rect">
            <a:avLst/>
          </a:prstGeom>
        </p:spPr>
      </p:pic>
      <p:pic>
        <p:nvPicPr>
          <p:cNvPr id="17" name="Picture 17" descr="Graphical user interface, text, application&#10;&#10;Description automatically generated">
            <a:extLst>
              <a:ext uri="{FF2B5EF4-FFF2-40B4-BE49-F238E27FC236}">
                <a16:creationId xmlns:a16="http://schemas.microsoft.com/office/drawing/2014/main" id="{3E6D8E37-A501-ABF7-D001-DFE6BCC3BA26}"/>
              </a:ext>
            </a:extLst>
          </p:cNvPr>
          <p:cNvPicPr>
            <a:picLocks noChangeAspect="1"/>
          </p:cNvPicPr>
          <p:nvPr/>
        </p:nvPicPr>
        <p:blipFill>
          <a:blip r:embed="rId4"/>
          <a:stretch>
            <a:fillRect/>
          </a:stretch>
        </p:blipFill>
        <p:spPr>
          <a:xfrm>
            <a:off x="589844" y="2391452"/>
            <a:ext cx="5201728" cy="726286"/>
          </a:xfrm>
          <a:prstGeom prst="rect">
            <a:avLst/>
          </a:prstGeom>
        </p:spPr>
      </p:pic>
      <p:pic>
        <p:nvPicPr>
          <p:cNvPr id="18" name="Picture 18" descr="Text&#10;&#10;Description automatically generated">
            <a:extLst>
              <a:ext uri="{FF2B5EF4-FFF2-40B4-BE49-F238E27FC236}">
                <a16:creationId xmlns:a16="http://schemas.microsoft.com/office/drawing/2014/main" id="{71DE3CE5-880E-28FD-2353-AF6CC810CBF1}"/>
              </a:ext>
            </a:extLst>
          </p:cNvPr>
          <p:cNvPicPr>
            <a:picLocks noChangeAspect="1"/>
          </p:cNvPicPr>
          <p:nvPr/>
        </p:nvPicPr>
        <p:blipFill>
          <a:blip r:embed="rId5"/>
          <a:stretch>
            <a:fillRect/>
          </a:stretch>
        </p:blipFill>
        <p:spPr>
          <a:xfrm>
            <a:off x="589845" y="3328407"/>
            <a:ext cx="4885426" cy="543581"/>
          </a:xfrm>
          <a:prstGeom prst="rect">
            <a:avLst/>
          </a:prstGeom>
        </p:spPr>
      </p:pic>
      <p:pic>
        <p:nvPicPr>
          <p:cNvPr id="19" name="Picture 19" descr="Text&#10;&#10;Description automatically generated">
            <a:extLst>
              <a:ext uri="{FF2B5EF4-FFF2-40B4-BE49-F238E27FC236}">
                <a16:creationId xmlns:a16="http://schemas.microsoft.com/office/drawing/2014/main" id="{E38A59A0-339D-7353-4112-83165F823A48}"/>
              </a:ext>
            </a:extLst>
          </p:cNvPr>
          <p:cNvPicPr>
            <a:picLocks noChangeAspect="1"/>
          </p:cNvPicPr>
          <p:nvPr/>
        </p:nvPicPr>
        <p:blipFill>
          <a:blip r:embed="rId6"/>
          <a:stretch>
            <a:fillRect/>
          </a:stretch>
        </p:blipFill>
        <p:spPr>
          <a:xfrm>
            <a:off x="647087" y="3928683"/>
            <a:ext cx="5538791" cy="1234353"/>
          </a:xfrm>
          <a:prstGeom prst="rect">
            <a:avLst/>
          </a:prstGeom>
        </p:spPr>
      </p:pic>
      <p:sp>
        <p:nvSpPr>
          <p:cNvPr id="20" name="TextBox 19">
            <a:extLst>
              <a:ext uri="{FF2B5EF4-FFF2-40B4-BE49-F238E27FC236}">
                <a16:creationId xmlns:a16="http://schemas.microsoft.com/office/drawing/2014/main" id="{6A0C2721-7064-7EF6-5CB2-0B5ECFB75F1C}"/>
              </a:ext>
            </a:extLst>
          </p:cNvPr>
          <p:cNvSpPr txBox="1"/>
          <p:nvPr/>
        </p:nvSpPr>
        <p:spPr>
          <a:xfrm>
            <a:off x="6181725" y="1419225"/>
            <a:ext cx="6010275"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5]</a:t>
            </a:r>
          </a:p>
          <a:p>
            <a:endParaRPr lang="en-US"/>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6]</a:t>
            </a:r>
            <a:r>
              <a:rPr lang="en-US" sz="1000" dirty="0">
                <a:ea typeface="+mn-lt"/>
                <a:cs typeface="+mn-lt"/>
              </a:rPr>
              <a:t>Next, we just need to fill up the </a:t>
            </a:r>
            <a:r>
              <a:rPr lang="en-US" sz="1000" dirty="0" err="1">
                <a:ea typeface="+mn-lt"/>
                <a:cs typeface="+mn-lt"/>
              </a:rPr>
              <a:t>launch_dict</a:t>
            </a:r>
            <a:r>
              <a:rPr lang="en-US" sz="1000" dirty="0">
                <a:ea typeface="+mn-lt"/>
                <a:cs typeface="+mn-lt"/>
              </a:rPr>
              <a:t> with launch records extracted from table rows.</a:t>
            </a:r>
            <a:endParaRPr lang="en-US" sz="1000">
              <a:ea typeface="Calibri"/>
              <a:cs typeface="Calibri"/>
            </a:endParaRPr>
          </a:p>
          <a:p>
            <a:r>
              <a:rPr lang="en-US" sz="1000" dirty="0">
                <a:ea typeface="+mn-lt"/>
                <a:cs typeface="+mn-lt"/>
              </a:rPr>
              <a:t>Usually, HTML tables in Wiki pages are likely to contain unexpected annotations and other types of noises, such as reference links B0004.1[8], missing values N/A [e], inconsistent formatting, etc.</a:t>
            </a:r>
            <a:endParaRPr lang="en-US" sz="1000" dirty="0"/>
          </a:p>
          <a:p>
            <a:endParaRPr lang="en-US" sz="1000" dirty="0">
              <a:ea typeface="Calibri"/>
              <a:cs typeface="Calibri"/>
            </a:endParaRPr>
          </a:p>
          <a:p>
            <a:endParaRPr lang="en-US" sz="1000" dirty="0">
              <a:ea typeface="Calibri"/>
              <a:cs typeface="Calibri"/>
            </a:endParaRPr>
          </a:p>
          <a:p>
            <a:r>
              <a:rPr lang="en-US" dirty="0">
                <a:ea typeface="Calibri"/>
                <a:cs typeface="Calibri"/>
              </a:rPr>
              <a:t>7] </a:t>
            </a:r>
          </a:p>
        </p:txBody>
      </p:sp>
      <p:pic>
        <p:nvPicPr>
          <p:cNvPr id="21" name="Picture 21" descr="Graphical user interface, text, application, email&#10;&#10;Description automatically generated">
            <a:extLst>
              <a:ext uri="{FF2B5EF4-FFF2-40B4-BE49-F238E27FC236}">
                <a16:creationId xmlns:a16="http://schemas.microsoft.com/office/drawing/2014/main" id="{D50C50E1-8FE0-E697-25C7-9B47CB7FBA40}"/>
              </a:ext>
            </a:extLst>
          </p:cNvPr>
          <p:cNvPicPr>
            <a:picLocks noChangeAspect="1"/>
          </p:cNvPicPr>
          <p:nvPr/>
        </p:nvPicPr>
        <p:blipFill>
          <a:blip r:embed="rId7"/>
          <a:stretch>
            <a:fillRect/>
          </a:stretch>
        </p:blipFill>
        <p:spPr>
          <a:xfrm>
            <a:off x="6448425" y="1496445"/>
            <a:ext cx="4886325" cy="1693411"/>
          </a:xfrm>
          <a:prstGeom prst="rect">
            <a:avLst/>
          </a:prstGeom>
        </p:spPr>
      </p:pic>
      <p:pic>
        <p:nvPicPr>
          <p:cNvPr id="22" name="Picture 22">
            <a:extLst>
              <a:ext uri="{FF2B5EF4-FFF2-40B4-BE49-F238E27FC236}">
                <a16:creationId xmlns:a16="http://schemas.microsoft.com/office/drawing/2014/main" id="{19224959-6F24-097F-2415-D4778FA0257C}"/>
              </a:ext>
            </a:extLst>
          </p:cNvPr>
          <p:cNvPicPr>
            <a:picLocks noChangeAspect="1"/>
          </p:cNvPicPr>
          <p:nvPr/>
        </p:nvPicPr>
        <p:blipFill>
          <a:blip r:embed="rId8"/>
          <a:stretch>
            <a:fillRect/>
          </a:stretch>
        </p:blipFill>
        <p:spPr>
          <a:xfrm>
            <a:off x="6467475" y="4317752"/>
            <a:ext cx="5648325" cy="660897"/>
          </a:xfrm>
          <a:prstGeom prst="rect">
            <a:avLst/>
          </a:prstGeom>
        </p:spPr>
      </p:pic>
      <p:sp>
        <p:nvSpPr>
          <p:cNvPr id="2" name="TextBox 1">
            <a:extLst>
              <a:ext uri="{FF2B5EF4-FFF2-40B4-BE49-F238E27FC236}">
                <a16:creationId xmlns:a16="http://schemas.microsoft.com/office/drawing/2014/main" id="{B46D05A8-8F15-E253-7364-7257A5592944}"/>
              </a:ext>
            </a:extLst>
          </p:cNvPr>
          <p:cNvSpPr txBox="1"/>
          <p:nvPr/>
        </p:nvSpPr>
        <p:spPr>
          <a:xfrm>
            <a:off x="773289" y="5740399"/>
            <a:ext cx="59464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https://github.com/justbuildin/IBM-Data-Science-Program-/blob/main/1.jupyter-labs-webscraping.ipynb</a:t>
            </a:r>
            <a:endParaRPr lang="en-US"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2" name="Diagram 4">
            <a:extLst>
              <a:ext uri="{FF2B5EF4-FFF2-40B4-BE49-F238E27FC236}">
                <a16:creationId xmlns:a16="http://schemas.microsoft.com/office/drawing/2014/main" id="{2E5017FC-EC13-986D-D5FF-47FB93692398}"/>
              </a:ext>
            </a:extLst>
          </p:cNvPr>
          <p:cNvGraphicFramePr/>
          <p:nvPr>
            <p:extLst>
              <p:ext uri="{D42A27DB-BD31-4B8C-83A1-F6EECF244321}">
                <p14:modId xmlns:p14="http://schemas.microsoft.com/office/powerpoint/2010/main" val="3422580682"/>
              </p:ext>
            </p:extLst>
          </p:nvPr>
        </p:nvGraphicFramePr>
        <p:xfrm>
          <a:off x="2585803" y="1600200"/>
          <a:ext cx="6870491" cy="463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CB6CAED1-D78D-A043-28A7-FD3D9C5DA7AE}"/>
              </a:ext>
            </a:extLst>
          </p:cNvPr>
          <p:cNvSpPr txBox="1"/>
          <p:nvPr/>
        </p:nvSpPr>
        <p:spPr>
          <a:xfrm>
            <a:off x="5648793" y="5498892"/>
            <a:ext cx="489179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https://github.com/justbuildin/IBM-Data-Science-Program-/blob/main/1.jupyter-labs-webscraping.ipynb</a:t>
            </a:r>
            <a:endParaRPr lang="en-US" dirty="0"/>
          </a:p>
        </p:txBody>
      </p:sp>
    </p:spTree>
    <p:extLst>
      <p:ext uri="{BB962C8B-B14F-4D97-AF65-F5344CB8AC3E}">
        <p14:creationId xmlns:p14="http://schemas.microsoft.com/office/powerpoint/2010/main" val="251860541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48</Slides>
  <Notes>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1250</cp:revision>
  <dcterms:created xsi:type="dcterms:W3CDTF">2021-04-29T18:58:34Z</dcterms:created>
  <dcterms:modified xsi:type="dcterms:W3CDTF">2022-05-25T06:22:30Z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